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handoutMasterIdLst>
    <p:handoutMasterId r:id="rId18"/>
  </p:handoutMasterIdLst>
  <p:sldIdLst>
    <p:sldId id="289" r:id="rId4"/>
    <p:sldId id="281" r:id="rId5"/>
    <p:sldId id="308" r:id="rId6"/>
    <p:sldId id="310" r:id="rId7"/>
    <p:sldId id="309" r:id="rId8"/>
    <p:sldId id="314" r:id="rId9"/>
    <p:sldId id="315" r:id="rId10"/>
    <p:sldId id="311" r:id="rId11"/>
    <p:sldId id="312" r:id="rId12"/>
    <p:sldId id="313" r:id="rId13"/>
    <p:sldId id="316" r:id="rId14"/>
    <p:sldId id="318" r:id="rId15"/>
    <p:sldId id="28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F05"/>
    <a:srgbClr val="87C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246C6-266C-4FC5-BF69-933B779F9384}" v="11" dt="2024-02-21T12:58:32.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5198" autoAdjust="0"/>
  </p:normalViewPr>
  <p:slideViewPr>
    <p:cSldViewPr snapToGrid="0" snapToObjects="1">
      <p:cViewPr varScale="1">
        <p:scale>
          <a:sx n="69" d="100"/>
          <a:sy n="69" d="100"/>
        </p:scale>
        <p:origin x="540" y="4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256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Alberstein" userId="7677b943-9047-4732-9841-d2c8c1227adf" providerId="ADAL" clId="{1CB79BB9-F480-4F76-9783-A3420908D69C}"/>
    <pc:docChg chg="modSld">
      <pc:chgData name="Michal Alberstein" userId="7677b943-9047-4732-9841-d2c8c1227adf" providerId="ADAL" clId="{1CB79BB9-F480-4F76-9783-A3420908D69C}" dt="2024-02-21T17:36:44.053" v="105" actId="20577"/>
      <pc:docMkLst>
        <pc:docMk/>
      </pc:docMkLst>
      <pc:sldChg chg="modSp mod">
        <pc:chgData name="Michal Alberstein" userId="7677b943-9047-4732-9841-d2c8c1227adf" providerId="ADAL" clId="{1CB79BB9-F480-4F76-9783-A3420908D69C}" dt="2024-02-21T17:36:44.053" v="105" actId="20577"/>
        <pc:sldMkLst>
          <pc:docMk/>
          <pc:sldMk cId="2298366888" sldId="311"/>
        </pc:sldMkLst>
        <pc:spChg chg="mod">
          <ac:chgData name="Michal Alberstein" userId="7677b943-9047-4732-9841-d2c8c1227adf" providerId="ADAL" clId="{1CB79BB9-F480-4F76-9783-A3420908D69C}" dt="2024-02-21T17:36:44.053" v="105" actId="20577"/>
          <ac:spMkLst>
            <pc:docMk/>
            <pc:sldMk cId="2298366888" sldId="311"/>
            <ac:spMk id="5" creationId="{094A6A6C-7F93-8CF5-9624-36C7DA222AC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F83F0EC9-4A05-495C-8B9B-5F3C26434F53}" type="datetimeFigureOut">
              <a:rPr lang="he-IL" smtClean="0"/>
              <a:t>י"ב/אדר א/תשפ"ד</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F62DAD4D-23A0-49A2-8DC7-14E667B7968E}" type="slidenum">
              <a:rPr lang="he-IL" smtClean="0"/>
              <a:t>‹#›</a:t>
            </a:fld>
            <a:endParaRPr lang="he-IL"/>
          </a:p>
        </p:txBody>
      </p:sp>
    </p:spTree>
    <p:extLst>
      <p:ext uri="{BB962C8B-B14F-4D97-AF65-F5344CB8AC3E}">
        <p14:creationId xmlns:p14="http://schemas.microsoft.com/office/powerpoint/2010/main" val="2277359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18477-F866-D644-BD5F-24E42B87B320}"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C95FAE-557F-5443-B39B-B81E0A60D1E1}" type="slidenum">
              <a:rPr lang="en-US" smtClean="0"/>
              <a:t>‹#›</a:t>
            </a:fld>
            <a:endParaRPr lang="en-US"/>
          </a:p>
        </p:txBody>
      </p:sp>
    </p:spTree>
    <p:extLst>
      <p:ext uri="{BB962C8B-B14F-4D97-AF65-F5344CB8AC3E}">
        <p14:creationId xmlns:p14="http://schemas.microsoft.com/office/powerpoint/2010/main" val="106171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5.emf"/><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28406" y="1717310"/>
            <a:ext cx="5647593" cy="870194"/>
          </a:xfrm>
        </p:spPr>
        <p:txBody>
          <a:bodyPr anchor="b">
            <a:noAutofit/>
          </a:bodyPr>
          <a:lstStyle>
            <a:lvl1pPr algn="r">
              <a:defRPr sz="4400" baseline="0">
                <a:solidFill>
                  <a:schemeClr val="bg1"/>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5528406" y="2874108"/>
            <a:ext cx="5647593" cy="414215"/>
          </a:xfrm>
        </p:spPr>
        <p:txBody>
          <a:bodyPr>
            <a:noAutofit/>
          </a:bodyPr>
          <a:lstStyle>
            <a:lvl1pPr marL="0" indent="0" algn="r">
              <a:buNone/>
              <a:defRPr sz="18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כותרת משנה</a:t>
            </a:r>
            <a:endParaRPr lang="en-US" dirty="0"/>
          </a:p>
        </p:txBody>
      </p:sp>
      <p:sp>
        <p:nvSpPr>
          <p:cNvPr id="4" name="Date Placeholder 3"/>
          <p:cNvSpPr>
            <a:spLocks noGrp="1"/>
          </p:cNvSpPr>
          <p:nvPr>
            <p:ph type="dt" sz="half" idx="10"/>
          </p:nvPr>
        </p:nvSpPr>
        <p:spPr>
          <a:xfrm>
            <a:off x="8432799" y="3288323"/>
            <a:ext cx="2743200" cy="365125"/>
          </a:xfrm>
          <a:prstGeom prst="rect">
            <a:avLst/>
          </a:prstGeom>
        </p:spPr>
        <p:txBody>
          <a:bodyPr/>
          <a:lstStyle>
            <a:lvl1pPr algn="r">
              <a:defRPr sz="1800" b="0">
                <a:solidFill>
                  <a:schemeClr val="accent1"/>
                </a:solidFill>
              </a:defRPr>
            </a:lvl1pPr>
          </a:lstStyle>
          <a:p>
            <a:endParaRPr lang="en-US" dirty="0"/>
          </a:p>
        </p:txBody>
      </p:sp>
      <p:pic>
        <p:nvPicPr>
          <p:cNvPr id="15" name="Picture 14"/>
          <p:cNvPicPr>
            <a:picLocks noChangeAspect="1"/>
          </p:cNvPicPr>
          <p:nvPr userDrawn="1"/>
        </p:nvPicPr>
        <p:blipFill>
          <a:blip r:embed="rId2"/>
          <a:srcRect/>
          <a:stretch/>
        </p:blipFill>
        <p:spPr>
          <a:xfrm>
            <a:off x="8034" y="-1"/>
            <a:ext cx="4787900" cy="685800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63742" y="5535079"/>
            <a:ext cx="2212257" cy="821109"/>
          </a:xfrm>
          <a:prstGeom prst="rect">
            <a:avLst/>
          </a:prstGeom>
        </p:spPr>
      </p:pic>
    </p:spTree>
    <p:extLst>
      <p:ext uri="{BB962C8B-B14F-4D97-AF65-F5344CB8AC3E}">
        <p14:creationId xmlns:p14="http://schemas.microsoft.com/office/powerpoint/2010/main" val="1657779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3_Title Slid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1" eaLnBrk="1" latinLnBrk="0" hangingPunct="1"/>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679" y="206279"/>
            <a:ext cx="5699893" cy="5525927"/>
          </a:xfrm>
          <a:prstGeom prst="rect">
            <a:avLst/>
          </a:prstGeom>
        </p:spPr>
      </p:pic>
      <p:sp>
        <p:nvSpPr>
          <p:cNvPr id="2" name="Title 1"/>
          <p:cNvSpPr>
            <a:spLocks noGrp="1"/>
          </p:cNvSpPr>
          <p:nvPr>
            <p:ph type="ctrTitle" hasCustomPrompt="1"/>
          </p:nvPr>
        </p:nvSpPr>
        <p:spPr>
          <a:xfrm>
            <a:off x="4978400" y="-1"/>
            <a:ext cx="6324599" cy="1025603"/>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4978400" y="1474435"/>
            <a:ext cx="6324599" cy="3929428"/>
          </a:xfrm>
        </p:spPr>
        <p:txBody>
          <a:bodyPr>
            <a:noAutofit/>
          </a:bodyPr>
          <a:lstStyle>
            <a:lvl1pPr marL="0" indent="0" algn="r">
              <a:lnSpc>
                <a:spcPct val="150000"/>
              </a:lnSpc>
              <a:buNone/>
              <a:defRPr sz="14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sp>
        <p:nvSpPr>
          <p:cNvPr id="11" name="Picture Placeholder 5"/>
          <p:cNvSpPr>
            <a:spLocks noGrp="1"/>
          </p:cNvSpPr>
          <p:nvPr>
            <p:ph type="pic" sz="quarter" idx="11" hasCustomPrompt="1"/>
          </p:nvPr>
        </p:nvSpPr>
        <p:spPr>
          <a:xfrm>
            <a:off x="889001" y="1931307"/>
            <a:ext cx="2075870" cy="2075870"/>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2" name="Footer Placeholder 27">
            <a:extLst>
              <a:ext uri="{FF2B5EF4-FFF2-40B4-BE49-F238E27FC236}">
                <a16:creationId xmlns:a16="http://schemas.microsoft.com/office/drawing/2014/main" id="{0D70752C-645D-0548-AB02-B9343BA9DAD3}"/>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3" name="Slide Number Placeholder 3">
            <a:extLst>
              <a:ext uri="{FF2B5EF4-FFF2-40B4-BE49-F238E27FC236}">
                <a16:creationId xmlns:a16="http://schemas.microsoft.com/office/drawing/2014/main" id="{8C2F4F33-CEEF-2640-BBE7-B2BCF3A56120}"/>
              </a:ext>
            </a:extLst>
          </p:cNvPr>
          <p:cNvSpPr>
            <a:spLocks noGrp="1"/>
          </p:cNvSpPr>
          <p:nvPr>
            <p:ph type="sldNum" sz="quarter" idx="12"/>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5" name="Picture 14">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extLst>
      <p:ext uri="{BB962C8B-B14F-4D97-AF65-F5344CB8AC3E}">
        <p14:creationId xmlns:p14="http://schemas.microsoft.com/office/powerpoint/2010/main" val="341554958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sp>
        <p:nvSpPr>
          <p:cNvPr id="11" name="Picture Placeholder 5"/>
          <p:cNvSpPr>
            <a:spLocks noGrp="1"/>
          </p:cNvSpPr>
          <p:nvPr>
            <p:ph type="pic" sz="quarter" idx="11" hasCustomPrompt="1"/>
          </p:nvPr>
        </p:nvSpPr>
        <p:spPr>
          <a:xfrm>
            <a:off x="2389870" y="-529369"/>
            <a:ext cx="7937036" cy="7937036"/>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8" name="Picture 7"/>
          <p:cNvPicPr>
            <a:picLocks noChangeAspect="1"/>
          </p:cNvPicPr>
          <p:nvPr userDrawn="1"/>
        </p:nvPicPr>
        <p:blipFill>
          <a:blip r:embed="rId2"/>
          <a:srcRect/>
          <a:stretch/>
        </p:blipFill>
        <p:spPr>
          <a:xfrm>
            <a:off x="-20765" y="0"/>
            <a:ext cx="12204700" cy="6858000"/>
          </a:xfrm>
          <a:prstGeom prst="rect">
            <a:avLst/>
          </a:prstGeom>
        </p:spPr>
      </p:pic>
      <p:sp>
        <p:nvSpPr>
          <p:cNvPr id="10" name="Oval 9"/>
          <p:cNvSpPr/>
          <p:nvPr userDrawn="1"/>
        </p:nvSpPr>
        <p:spPr>
          <a:xfrm>
            <a:off x="1957336" y="-961903"/>
            <a:ext cx="8802104" cy="880210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3450856" y="531618"/>
            <a:ext cx="5815064" cy="5815062"/>
          </a:xfrm>
          <a:prstGeom prst="ellipse">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15" name="Oval 14"/>
          <p:cNvSpPr/>
          <p:nvPr userDrawn="1"/>
        </p:nvSpPr>
        <p:spPr>
          <a:xfrm>
            <a:off x="4576076" y="1630525"/>
            <a:ext cx="3564624" cy="3564622"/>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2" name="Title 1"/>
          <p:cNvSpPr>
            <a:spLocks noGrp="1"/>
          </p:cNvSpPr>
          <p:nvPr>
            <p:ph type="ctrTitle" hasCustomPrompt="1"/>
          </p:nvPr>
        </p:nvSpPr>
        <p:spPr>
          <a:xfrm>
            <a:off x="4606555" y="2359236"/>
            <a:ext cx="3534146" cy="870194"/>
          </a:xfrm>
        </p:spPr>
        <p:txBody>
          <a:bodyPr anchor="b">
            <a:noAutofit/>
          </a:bodyPr>
          <a:lstStyle>
            <a:lvl1pPr algn="ctr">
              <a:defRPr sz="3600" b="1" baseline="0">
                <a:solidFill>
                  <a:schemeClr val="tx1"/>
                </a:solidFill>
              </a:defRPr>
            </a:lvl1pPr>
          </a:lstStyle>
          <a:p>
            <a:r>
              <a:rPr lang="he-IL" dirty="0"/>
              <a:t>כותרת לפרק</a:t>
            </a:r>
            <a:endParaRPr lang="en-US" dirty="0"/>
          </a:p>
        </p:txBody>
      </p:sp>
      <p:sp>
        <p:nvSpPr>
          <p:cNvPr id="3" name="Subtitle 2"/>
          <p:cNvSpPr>
            <a:spLocks noGrp="1"/>
          </p:cNvSpPr>
          <p:nvPr>
            <p:ph type="subTitle" idx="1" hasCustomPrompt="1"/>
          </p:nvPr>
        </p:nvSpPr>
        <p:spPr>
          <a:xfrm>
            <a:off x="5106255" y="3473270"/>
            <a:ext cx="2476073" cy="855067"/>
          </a:xfrm>
        </p:spPr>
        <p:txBody>
          <a:bodyPr>
            <a:noAutofit/>
          </a:bodyPr>
          <a:lstStyle>
            <a:lvl1pPr marL="0" indent="0" algn="ctr">
              <a:lnSpc>
                <a:spcPct val="120000"/>
              </a:lnSpc>
              <a:buNone/>
              <a:defRPr sz="1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sp>
        <p:nvSpPr>
          <p:cNvPr id="31" name="Rectangle 30"/>
          <p:cNvSpPr/>
          <p:nvPr userDrawn="1"/>
        </p:nvSpPr>
        <p:spPr>
          <a:xfrm>
            <a:off x="0" y="35003"/>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1" eaLnBrk="1" latinLnBrk="0" hangingPunct="1"/>
            <a:endParaRPr lang="en-US"/>
          </a:p>
        </p:txBody>
      </p:sp>
      <p:sp>
        <p:nvSpPr>
          <p:cNvPr id="2" name="Title 1"/>
          <p:cNvSpPr>
            <a:spLocks noGrp="1"/>
          </p:cNvSpPr>
          <p:nvPr>
            <p:ph type="ctrTitle" hasCustomPrompt="1"/>
          </p:nvPr>
        </p:nvSpPr>
        <p:spPr>
          <a:xfrm>
            <a:off x="6400800" y="-7139"/>
            <a:ext cx="4902199" cy="1032742"/>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6412030" y="1474435"/>
            <a:ext cx="4890969" cy="1362185"/>
          </a:xfrm>
        </p:spPr>
        <p:txBody>
          <a:bodyPr>
            <a:noAutofit/>
          </a:bodyPr>
          <a:lstStyle>
            <a:lvl1pPr marL="0" indent="0" algn="r">
              <a:lnSpc>
                <a:spcPct val="120000"/>
              </a:lnSpc>
              <a:buNone/>
              <a:defRPr sz="1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pic>
        <p:nvPicPr>
          <p:cNvPr id="8" name="Picture 7"/>
          <p:cNvPicPr>
            <a:picLocks noChangeAspect="1"/>
          </p:cNvPicPr>
          <p:nvPr userDrawn="1"/>
        </p:nvPicPr>
        <p:blipFill>
          <a:blip r:embed="rId2"/>
          <a:srcRect/>
          <a:stretch/>
        </p:blipFill>
        <p:spPr>
          <a:xfrm>
            <a:off x="5614" y="-1"/>
            <a:ext cx="6400800" cy="6858001"/>
          </a:xfrm>
          <a:prstGeom prst="rect">
            <a:avLst/>
          </a:prstGeom>
        </p:spPr>
      </p:pic>
      <p:sp>
        <p:nvSpPr>
          <p:cNvPr id="11" name="Picture Placeholder 5"/>
          <p:cNvSpPr>
            <a:spLocks noGrp="1"/>
          </p:cNvSpPr>
          <p:nvPr>
            <p:ph type="pic" sz="quarter" idx="11" hasCustomPrompt="1"/>
          </p:nvPr>
        </p:nvSpPr>
        <p:spPr>
          <a:xfrm>
            <a:off x="-3650465" y="-981521"/>
            <a:ext cx="8567905" cy="8567905"/>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6" name="Text Placeholder 5"/>
          <p:cNvSpPr>
            <a:spLocks noGrp="1"/>
          </p:cNvSpPr>
          <p:nvPr>
            <p:ph type="body" sz="quarter" idx="12" hasCustomPrompt="1"/>
          </p:nvPr>
        </p:nvSpPr>
        <p:spPr>
          <a:xfrm>
            <a:off x="8991600" y="5071856"/>
            <a:ext cx="2307815" cy="877365"/>
          </a:xfrm>
        </p:spPr>
        <p:txBody>
          <a:bodyPr>
            <a:noAutofit/>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a:t>
            </a:r>
            <a:r>
              <a:rPr lang="he-IL" dirty="0"/>
              <a:t> </a:t>
            </a:r>
            <a:r>
              <a:rPr lang="he-IL" dirty="0" err="1"/>
              <a:t>בח׳י</a:t>
            </a:r>
            <a:endParaRPr lang="en-US" dirty="0"/>
          </a:p>
        </p:txBody>
      </p:sp>
      <p:sp>
        <p:nvSpPr>
          <p:cNvPr id="17" name="Text Placeholder 5"/>
          <p:cNvSpPr>
            <a:spLocks noGrp="1"/>
          </p:cNvSpPr>
          <p:nvPr>
            <p:ph type="body" sz="quarter" idx="14" hasCustomPrompt="1"/>
          </p:nvPr>
        </p:nvSpPr>
        <p:spPr>
          <a:xfrm>
            <a:off x="8991600" y="3484740"/>
            <a:ext cx="2307815" cy="885899"/>
          </a:xfrm>
        </p:spPr>
        <p:txBody>
          <a:bodyPr>
            <a:noAutofit/>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a:t>
            </a:r>
            <a:r>
              <a:rPr lang="he-IL" dirty="0"/>
              <a:t> </a:t>
            </a:r>
            <a:r>
              <a:rPr lang="he-IL" dirty="0" err="1"/>
              <a:t>בח׳י</a:t>
            </a:r>
            <a:endParaRPr lang="en-US" dirty="0"/>
          </a:p>
        </p:txBody>
      </p:sp>
      <p:sp>
        <p:nvSpPr>
          <p:cNvPr id="19" name="Text Placeholder 5"/>
          <p:cNvSpPr>
            <a:spLocks noGrp="1"/>
          </p:cNvSpPr>
          <p:nvPr>
            <p:ph type="body" sz="quarter" idx="15" hasCustomPrompt="1"/>
          </p:nvPr>
        </p:nvSpPr>
        <p:spPr>
          <a:xfrm>
            <a:off x="6412030" y="5071856"/>
            <a:ext cx="2307815" cy="877365"/>
          </a:xfrm>
        </p:spPr>
        <p:txBody>
          <a:bodyPr>
            <a:noAutofit/>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a:t>
            </a:r>
            <a:r>
              <a:rPr lang="he-IL" dirty="0"/>
              <a:t> </a:t>
            </a:r>
            <a:r>
              <a:rPr lang="he-IL" dirty="0" err="1"/>
              <a:t>בח׳י</a:t>
            </a:r>
            <a:endParaRPr lang="en-US" dirty="0"/>
          </a:p>
        </p:txBody>
      </p:sp>
      <p:sp>
        <p:nvSpPr>
          <p:cNvPr id="20" name="Text Placeholder 5"/>
          <p:cNvSpPr>
            <a:spLocks noGrp="1"/>
          </p:cNvSpPr>
          <p:nvPr>
            <p:ph type="body" sz="quarter" idx="16" hasCustomPrompt="1"/>
          </p:nvPr>
        </p:nvSpPr>
        <p:spPr>
          <a:xfrm>
            <a:off x="6412030" y="3484740"/>
            <a:ext cx="2307815" cy="885899"/>
          </a:xfrm>
        </p:spPr>
        <p:txBody>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נדךגוcgwiהגשדע</a:t>
            </a:r>
            <a:endParaRPr lang="en-US" dirty="0"/>
          </a:p>
        </p:txBody>
      </p:sp>
      <p:sp>
        <p:nvSpPr>
          <p:cNvPr id="21" name="Text Placeholder 5"/>
          <p:cNvSpPr>
            <a:spLocks noGrp="1"/>
          </p:cNvSpPr>
          <p:nvPr>
            <p:ph type="body" sz="quarter" idx="17" hasCustomPrompt="1"/>
          </p:nvPr>
        </p:nvSpPr>
        <p:spPr>
          <a:xfrm>
            <a:off x="6400800" y="3093688"/>
            <a:ext cx="2307815" cy="383913"/>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22" name="Text Placeholder 5"/>
          <p:cNvSpPr>
            <a:spLocks noGrp="1"/>
          </p:cNvSpPr>
          <p:nvPr>
            <p:ph type="body" sz="quarter" idx="18" hasCustomPrompt="1"/>
          </p:nvPr>
        </p:nvSpPr>
        <p:spPr>
          <a:xfrm>
            <a:off x="8991600" y="3093688"/>
            <a:ext cx="2307815" cy="365417"/>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23" name="Text Placeholder 5"/>
          <p:cNvSpPr>
            <a:spLocks noGrp="1"/>
          </p:cNvSpPr>
          <p:nvPr>
            <p:ph type="body" sz="quarter" idx="19" hasCustomPrompt="1"/>
          </p:nvPr>
        </p:nvSpPr>
        <p:spPr>
          <a:xfrm>
            <a:off x="6400800" y="4670290"/>
            <a:ext cx="2307815" cy="366712"/>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24" name="Text Placeholder 5"/>
          <p:cNvSpPr>
            <a:spLocks noGrp="1"/>
          </p:cNvSpPr>
          <p:nvPr>
            <p:ph type="body" sz="quarter" idx="20" hasCustomPrompt="1"/>
          </p:nvPr>
        </p:nvSpPr>
        <p:spPr>
          <a:xfrm>
            <a:off x="8991600" y="4670290"/>
            <a:ext cx="2307815" cy="366712"/>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26" name="Footer Placeholder 27">
            <a:extLst>
              <a:ext uri="{FF2B5EF4-FFF2-40B4-BE49-F238E27FC236}">
                <a16:creationId xmlns:a16="http://schemas.microsoft.com/office/drawing/2014/main" id="{88A07722-B917-7145-8B50-18AFE6FA6A21}"/>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27" name="Slide Number Placeholder 3">
            <a:extLst>
              <a:ext uri="{FF2B5EF4-FFF2-40B4-BE49-F238E27FC236}">
                <a16:creationId xmlns:a16="http://schemas.microsoft.com/office/drawing/2014/main" id="{A2774509-DCF4-2848-8D32-9929364D1AC3}"/>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25" name="Picture 24">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1" eaLnBrk="1" latinLnBrk="0" hangingPunct="1"/>
            <a:endParaRPr lang="en-US"/>
          </a:p>
        </p:txBody>
      </p:sp>
      <p:pic>
        <p:nvPicPr>
          <p:cNvPr id="8" name="Picture 7"/>
          <p:cNvPicPr>
            <a:picLocks noChangeAspect="1"/>
          </p:cNvPicPr>
          <p:nvPr userDrawn="1"/>
        </p:nvPicPr>
        <p:blipFill>
          <a:blip r:embed="rId2"/>
          <a:srcRect/>
          <a:stretch/>
        </p:blipFill>
        <p:spPr>
          <a:xfrm>
            <a:off x="5500148" y="-1"/>
            <a:ext cx="7861301" cy="6858001"/>
          </a:xfrm>
          <a:prstGeom prst="rect">
            <a:avLst/>
          </a:prstGeom>
        </p:spPr>
      </p:pic>
      <p:sp>
        <p:nvSpPr>
          <p:cNvPr id="11" name="Picture Placeholder 5"/>
          <p:cNvSpPr>
            <a:spLocks noGrp="1"/>
          </p:cNvSpPr>
          <p:nvPr>
            <p:ph type="pic" sz="quarter" idx="11" hasCustomPrompt="1"/>
          </p:nvPr>
        </p:nvSpPr>
        <p:spPr>
          <a:xfrm>
            <a:off x="7467601" y="-1208607"/>
            <a:ext cx="8961118" cy="8961118"/>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2" name="Title 1"/>
          <p:cNvSpPr>
            <a:spLocks noGrp="1"/>
          </p:cNvSpPr>
          <p:nvPr>
            <p:ph type="ctrTitle" hasCustomPrompt="1"/>
          </p:nvPr>
        </p:nvSpPr>
        <p:spPr>
          <a:xfrm>
            <a:off x="1003120" y="0"/>
            <a:ext cx="4895252" cy="990600"/>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1007403" y="1443955"/>
            <a:ext cx="4890969" cy="1362185"/>
          </a:xfrm>
        </p:spPr>
        <p:txBody>
          <a:bodyPr>
            <a:noAutofit/>
          </a:bodyPr>
          <a:lstStyle>
            <a:lvl1pPr marL="0" indent="0" algn="r">
              <a:lnSpc>
                <a:spcPct val="120000"/>
              </a:lnSpc>
              <a:buNone/>
              <a:defRPr sz="14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sp>
        <p:nvSpPr>
          <p:cNvPr id="41" name="Text Placeholder 5"/>
          <p:cNvSpPr>
            <a:spLocks noGrp="1"/>
          </p:cNvSpPr>
          <p:nvPr>
            <p:ph type="body" sz="quarter" idx="21" hasCustomPrompt="1"/>
          </p:nvPr>
        </p:nvSpPr>
        <p:spPr>
          <a:xfrm>
            <a:off x="3582690" y="5012933"/>
            <a:ext cx="2307815" cy="877365"/>
          </a:xfrm>
        </p:spPr>
        <p:txBody>
          <a:bodyPr>
            <a:noAutofit/>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a:t>
            </a:r>
            <a:r>
              <a:rPr lang="he-IL" dirty="0"/>
              <a:t> </a:t>
            </a:r>
            <a:r>
              <a:rPr lang="he-IL" dirty="0" err="1"/>
              <a:t>בח׳י</a:t>
            </a:r>
            <a:endParaRPr lang="en-US" dirty="0"/>
          </a:p>
        </p:txBody>
      </p:sp>
      <p:sp>
        <p:nvSpPr>
          <p:cNvPr id="42" name="Text Placeholder 5"/>
          <p:cNvSpPr>
            <a:spLocks noGrp="1"/>
          </p:cNvSpPr>
          <p:nvPr>
            <p:ph type="body" sz="quarter" idx="22" hasCustomPrompt="1"/>
          </p:nvPr>
        </p:nvSpPr>
        <p:spPr>
          <a:xfrm>
            <a:off x="3582690" y="3468581"/>
            <a:ext cx="2307815" cy="885899"/>
          </a:xfrm>
        </p:spPr>
        <p:txBody>
          <a:bodyPr>
            <a:noAutofit/>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a:t>
            </a:r>
            <a:r>
              <a:rPr lang="he-IL" dirty="0"/>
              <a:t> </a:t>
            </a:r>
            <a:r>
              <a:rPr lang="he-IL" dirty="0" err="1"/>
              <a:t>בח׳י</a:t>
            </a:r>
            <a:endParaRPr lang="en-US" dirty="0"/>
          </a:p>
        </p:txBody>
      </p:sp>
      <p:sp>
        <p:nvSpPr>
          <p:cNvPr id="43" name="Text Placeholder 5"/>
          <p:cNvSpPr>
            <a:spLocks noGrp="1"/>
          </p:cNvSpPr>
          <p:nvPr>
            <p:ph type="body" sz="quarter" idx="23" hasCustomPrompt="1"/>
          </p:nvPr>
        </p:nvSpPr>
        <p:spPr>
          <a:xfrm>
            <a:off x="1003120" y="5012933"/>
            <a:ext cx="2307815" cy="877365"/>
          </a:xfrm>
        </p:spPr>
        <p:txBody>
          <a:bodyPr>
            <a:noAutofit/>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a:t>
            </a:r>
            <a:r>
              <a:rPr lang="he-IL" dirty="0"/>
              <a:t> </a:t>
            </a:r>
            <a:r>
              <a:rPr lang="he-IL" dirty="0" err="1"/>
              <a:t>בח׳י</a:t>
            </a:r>
            <a:endParaRPr lang="en-US" dirty="0"/>
          </a:p>
        </p:txBody>
      </p:sp>
      <p:sp>
        <p:nvSpPr>
          <p:cNvPr id="44" name="Text Placeholder 5"/>
          <p:cNvSpPr>
            <a:spLocks noGrp="1"/>
          </p:cNvSpPr>
          <p:nvPr>
            <p:ph type="body" sz="quarter" idx="24" hasCustomPrompt="1"/>
          </p:nvPr>
        </p:nvSpPr>
        <p:spPr>
          <a:xfrm>
            <a:off x="1003120" y="3468581"/>
            <a:ext cx="2307815" cy="885899"/>
          </a:xfrm>
        </p:spPr>
        <p:txBody>
          <a:bodyPr>
            <a:noAutofit/>
          </a:bodyPr>
          <a:lstStyle>
            <a:lvl1pPr>
              <a:lnSpc>
                <a:spcPct val="120000"/>
              </a:lnSpc>
              <a:defRPr sz="1400" baseline="0">
                <a:solidFill>
                  <a:schemeClr val="tx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err="1"/>
              <a:t>נדךגוcgwiהגשדע</a:t>
            </a:r>
            <a:endParaRPr lang="en-US" dirty="0"/>
          </a:p>
        </p:txBody>
      </p:sp>
      <p:sp>
        <p:nvSpPr>
          <p:cNvPr id="45" name="Text Placeholder 5"/>
          <p:cNvSpPr>
            <a:spLocks noGrp="1"/>
          </p:cNvSpPr>
          <p:nvPr>
            <p:ph type="body" sz="quarter" idx="25" hasCustomPrompt="1"/>
          </p:nvPr>
        </p:nvSpPr>
        <p:spPr>
          <a:xfrm>
            <a:off x="991890" y="3077529"/>
            <a:ext cx="2307815" cy="383913"/>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46" name="Text Placeholder 5"/>
          <p:cNvSpPr>
            <a:spLocks noGrp="1"/>
          </p:cNvSpPr>
          <p:nvPr>
            <p:ph type="body" sz="quarter" idx="26" hasCustomPrompt="1"/>
          </p:nvPr>
        </p:nvSpPr>
        <p:spPr>
          <a:xfrm>
            <a:off x="3582690" y="3077529"/>
            <a:ext cx="2307815" cy="365417"/>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47" name="Text Placeholder 5"/>
          <p:cNvSpPr>
            <a:spLocks noGrp="1"/>
          </p:cNvSpPr>
          <p:nvPr>
            <p:ph type="body" sz="quarter" idx="27" hasCustomPrompt="1"/>
          </p:nvPr>
        </p:nvSpPr>
        <p:spPr>
          <a:xfrm>
            <a:off x="991890" y="4611367"/>
            <a:ext cx="2307815" cy="366712"/>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48" name="Text Placeholder 5"/>
          <p:cNvSpPr>
            <a:spLocks noGrp="1"/>
          </p:cNvSpPr>
          <p:nvPr>
            <p:ph type="body" sz="quarter" idx="28" hasCustomPrompt="1"/>
          </p:nvPr>
        </p:nvSpPr>
        <p:spPr>
          <a:xfrm>
            <a:off x="3582690" y="4611367"/>
            <a:ext cx="2307815" cy="366712"/>
          </a:xfrm>
        </p:spPr>
        <p:txBody>
          <a:bodyPr>
            <a:noAutofit/>
          </a:bodyPr>
          <a:lstStyle>
            <a:lvl1pPr>
              <a:defRPr sz="28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3,940</a:t>
            </a:r>
            <a:endParaRPr lang="en-US" dirty="0"/>
          </a:p>
        </p:txBody>
      </p:sp>
      <p:sp>
        <p:nvSpPr>
          <p:cNvPr id="21" name="Footer Placeholder 27">
            <a:extLst>
              <a:ext uri="{FF2B5EF4-FFF2-40B4-BE49-F238E27FC236}">
                <a16:creationId xmlns:a16="http://schemas.microsoft.com/office/drawing/2014/main" id="{979A6491-BC9F-C240-AFF6-898A7F6D1B00}"/>
              </a:ext>
            </a:extLst>
          </p:cNvPr>
          <p:cNvSpPr>
            <a:spLocks noGrp="1"/>
          </p:cNvSpPr>
          <p:nvPr>
            <p:ph type="ftr" sz="quarter" idx="10"/>
          </p:nvPr>
        </p:nvSpPr>
        <p:spPr>
          <a:xfrm>
            <a:off x="949589" y="6285041"/>
            <a:ext cx="2159000" cy="249285"/>
          </a:xfrm>
          <a:prstGeom prst="rect">
            <a:avLst/>
          </a:prstGeom>
        </p:spPr>
        <p:txBody>
          <a:bodyPr/>
          <a:lstStyle>
            <a:lvl1pPr algn="l">
              <a:defRPr>
                <a:solidFill>
                  <a:schemeClr val="accent4"/>
                </a:solidFill>
              </a:defRPr>
            </a:lvl1pPr>
          </a:lstStyle>
          <a:p>
            <a:pPr rtl="1"/>
            <a:r>
              <a:rPr lang="he-IL"/>
              <a:t>כותרת המצגת</a:t>
            </a:r>
            <a:endParaRPr lang="en-US" dirty="0"/>
          </a:p>
        </p:txBody>
      </p:sp>
      <p:sp>
        <p:nvSpPr>
          <p:cNvPr id="22" name="Slide Number Placeholder 3">
            <a:extLst>
              <a:ext uri="{FF2B5EF4-FFF2-40B4-BE49-F238E27FC236}">
                <a16:creationId xmlns:a16="http://schemas.microsoft.com/office/drawing/2014/main" id="{C0291D95-6F05-9A47-B0E5-101773C3EC35}"/>
              </a:ext>
            </a:extLst>
          </p:cNvPr>
          <p:cNvSpPr>
            <a:spLocks noGrp="1"/>
          </p:cNvSpPr>
          <p:nvPr>
            <p:ph type="sldNum" sz="quarter" idx="12"/>
          </p:nvPr>
        </p:nvSpPr>
        <p:spPr>
          <a:xfrm>
            <a:off x="473339" y="6238923"/>
            <a:ext cx="476250" cy="365125"/>
          </a:xfrm>
        </p:spPr>
        <p:txBody>
          <a:bodyPr/>
          <a:lstStyle>
            <a:lvl1pPr algn="l">
              <a:defRPr>
                <a:solidFill>
                  <a:schemeClr val="accent4"/>
                </a:solidFill>
              </a:defRPr>
            </a:lvl1pPr>
          </a:lstStyle>
          <a:p>
            <a:fld id="{FDB471CC-1647-9041-AC92-CE8E329D9294}" type="slidenum">
              <a:rPr lang="en-US" smtClean="0"/>
              <a:pPr/>
              <a:t>‹#›</a:t>
            </a:fld>
            <a:endParaRPr lang="en-US"/>
          </a:p>
        </p:txBody>
      </p:sp>
      <p:pic>
        <p:nvPicPr>
          <p:cNvPr id="23" name="Picture 22">
            <a:extLst>
              <a:ext uri="{FF2B5EF4-FFF2-40B4-BE49-F238E27FC236}">
                <a16:creationId xmlns:a16="http://schemas.microsoft.com/office/drawing/2014/main" id="{FC53C30D-C0AA-7845-BFF1-F8DF9CE6FA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241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Title Slid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197E6F-A4EE-5D49-A167-0D81A3949216}"/>
              </a:ext>
            </a:extLst>
          </p:cNvPr>
          <p:cNvPicPr>
            <a:picLocks noChangeAspect="1"/>
          </p:cNvPicPr>
          <p:nvPr userDrawn="1"/>
        </p:nvPicPr>
        <p:blipFill>
          <a:blip r:embed="rId2"/>
          <a:srcRect/>
          <a:stretch/>
        </p:blipFill>
        <p:spPr>
          <a:xfrm>
            <a:off x="6034789" y="-8049"/>
            <a:ext cx="6157212" cy="6855453"/>
          </a:xfrm>
          <a:prstGeom prst="rect">
            <a:avLst/>
          </a:prstGeom>
        </p:spPr>
      </p:pic>
      <p:pic>
        <p:nvPicPr>
          <p:cNvPr id="16" name="Picture 15"/>
          <p:cNvPicPr>
            <a:picLocks noChangeAspect="1"/>
          </p:cNvPicPr>
          <p:nvPr userDrawn="1"/>
        </p:nvPicPr>
        <p:blipFill>
          <a:blip r:embed="rId3"/>
          <a:srcRect/>
          <a:stretch/>
        </p:blipFill>
        <p:spPr>
          <a:xfrm>
            <a:off x="6808189" y="232974"/>
            <a:ext cx="6576156" cy="6855453"/>
          </a:xfrm>
          <a:prstGeom prst="rect">
            <a:avLst/>
          </a:prstGeom>
        </p:spPr>
      </p:pic>
      <p:sp>
        <p:nvSpPr>
          <p:cNvPr id="2" name="Title 1"/>
          <p:cNvSpPr>
            <a:spLocks noGrp="1"/>
          </p:cNvSpPr>
          <p:nvPr>
            <p:ph type="ctrTitle" hasCustomPrompt="1"/>
          </p:nvPr>
        </p:nvSpPr>
        <p:spPr>
          <a:xfrm>
            <a:off x="8869678" y="3203079"/>
            <a:ext cx="2311399" cy="870194"/>
          </a:xfrm>
        </p:spPr>
        <p:txBody>
          <a:bodyPr anchor="ctr" anchorCtr="0">
            <a:noAutofit/>
          </a:bodyPr>
          <a:lstStyle>
            <a:lvl1pPr algn="ctr">
              <a:defRPr sz="3600" b="1" baseline="0">
                <a:solidFill>
                  <a:schemeClr val="tx2"/>
                </a:solidFill>
              </a:defRPr>
            </a:lvl1pPr>
          </a:lstStyle>
          <a:p>
            <a:r>
              <a:rPr lang="he-IL" dirty="0"/>
              <a:t>ראשי פרקים</a:t>
            </a:r>
            <a:endParaRPr lang="en-US" dirty="0"/>
          </a:p>
        </p:txBody>
      </p:sp>
      <p:sp>
        <p:nvSpPr>
          <p:cNvPr id="22" name="Text Placeholder 5"/>
          <p:cNvSpPr>
            <a:spLocks noGrp="1"/>
          </p:cNvSpPr>
          <p:nvPr>
            <p:ph type="body" sz="quarter" idx="18" hasCustomPrompt="1"/>
          </p:nvPr>
        </p:nvSpPr>
        <p:spPr>
          <a:xfrm>
            <a:off x="3628694" y="962160"/>
            <a:ext cx="2307815" cy="326913"/>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10" name="Text Placeholder 9"/>
          <p:cNvSpPr>
            <a:spLocks noGrp="1"/>
          </p:cNvSpPr>
          <p:nvPr>
            <p:ph type="body" sz="quarter" idx="19" hasCustomPrompt="1"/>
          </p:nvPr>
        </p:nvSpPr>
        <p:spPr>
          <a:xfrm>
            <a:off x="2117460" y="1305115"/>
            <a:ext cx="3818649" cy="620647"/>
          </a:xfrm>
        </p:spPr>
        <p:txBody>
          <a:bodyPr/>
          <a:lstStyle>
            <a:lvl1pPr>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25" name="Text Placeholder 5"/>
          <p:cNvSpPr>
            <a:spLocks noGrp="1"/>
          </p:cNvSpPr>
          <p:nvPr>
            <p:ph type="body" sz="quarter" idx="20" hasCustomPrompt="1"/>
          </p:nvPr>
        </p:nvSpPr>
        <p:spPr>
          <a:xfrm>
            <a:off x="3290024" y="2346598"/>
            <a:ext cx="2307815" cy="326913"/>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26" name="Text Placeholder 9"/>
          <p:cNvSpPr>
            <a:spLocks noGrp="1"/>
          </p:cNvSpPr>
          <p:nvPr>
            <p:ph type="body" sz="quarter" idx="21" hasCustomPrompt="1"/>
          </p:nvPr>
        </p:nvSpPr>
        <p:spPr>
          <a:xfrm>
            <a:off x="1778790" y="2689553"/>
            <a:ext cx="3818649" cy="620647"/>
          </a:xfrm>
        </p:spPr>
        <p:txBody>
          <a:bodyPr/>
          <a:lstStyle>
            <a:lvl1pPr>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27" name="Text Placeholder 5"/>
          <p:cNvSpPr>
            <a:spLocks noGrp="1"/>
          </p:cNvSpPr>
          <p:nvPr>
            <p:ph type="body" sz="quarter" idx="22" hasCustomPrompt="1"/>
          </p:nvPr>
        </p:nvSpPr>
        <p:spPr>
          <a:xfrm>
            <a:off x="3290024" y="3666868"/>
            <a:ext cx="2307815" cy="326913"/>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28" name="Text Placeholder 9"/>
          <p:cNvSpPr>
            <a:spLocks noGrp="1"/>
          </p:cNvSpPr>
          <p:nvPr>
            <p:ph type="body" sz="quarter" idx="23" hasCustomPrompt="1"/>
          </p:nvPr>
        </p:nvSpPr>
        <p:spPr>
          <a:xfrm>
            <a:off x="1778790" y="4007671"/>
            <a:ext cx="3818649" cy="620647"/>
          </a:xfrm>
        </p:spPr>
        <p:txBody>
          <a:bodyPr/>
          <a:lstStyle>
            <a:lvl1pPr>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29" name="Text Placeholder 5"/>
          <p:cNvSpPr>
            <a:spLocks noGrp="1"/>
          </p:cNvSpPr>
          <p:nvPr>
            <p:ph type="body" sz="quarter" idx="24" hasCustomPrompt="1"/>
          </p:nvPr>
        </p:nvSpPr>
        <p:spPr>
          <a:xfrm>
            <a:off x="3628694" y="5035264"/>
            <a:ext cx="2307815" cy="326913"/>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30" name="Text Placeholder 9"/>
          <p:cNvSpPr>
            <a:spLocks noGrp="1"/>
          </p:cNvSpPr>
          <p:nvPr>
            <p:ph type="body" sz="quarter" idx="25" hasCustomPrompt="1"/>
          </p:nvPr>
        </p:nvSpPr>
        <p:spPr>
          <a:xfrm>
            <a:off x="2117460" y="5375519"/>
            <a:ext cx="3818649" cy="620647"/>
          </a:xfrm>
        </p:spPr>
        <p:txBody>
          <a:bodyPr/>
          <a:lstStyle>
            <a:lvl1pPr>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12" name="Oval 11"/>
          <p:cNvSpPr/>
          <p:nvPr userDrawn="1"/>
        </p:nvSpPr>
        <p:spPr>
          <a:xfrm>
            <a:off x="6204355" y="1105644"/>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p>
        </p:txBody>
      </p:sp>
      <p:sp>
        <p:nvSpPr>
          <p:cNvPr id="14" name="Text Placeholder 13"/>
          <p:cNvSpPr>
            <a:spLocks noGrp="1"/>
          </p:cNvSpPr>
          <p:nvPr>
            <p:ph type="body" sz="quarter" idx="26" hasCustomPrompt="1"/>
          </p:nvPr>
        </p:nvSpPr>
        <p:spPr>
          <a:xfrm>
            <a:off x="6331644" y="1282626"/>
            <a:ext cx="400632" cy="427840"/>
          </a:xfrm>
        </p:spPr>
        <p:txBody>
          <a:bodyPr>
            <a:noAutofit/>
          </a:bodyPr>
          <a:lstStyle>
            <a:lvl1pPr algn="ctr">
              <a:defRPr sz="2000">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endParaRPr lang="en-US" dirty="0"/>
          </a:p>
        </p:txBody>
      </p:sp>
      <p:sp>
        <p:nvSpPr>
          <p:cNvPr id="39" name="Oval 38"/>
          <p:cNvSpPr/>
          <p:nvPr userDrawn="1"/>
        </p:nvSpPr>
        <p:spPr>
          <a:xfrm>
            <a:off x="5724460" y="2498118"/>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1" name="Oval 40"/>
          <p:cNvSpPr/>
          <p:nvPr userDrawn="1"/>
        </p:nvSpPr>
        <p:spPr>
          <a:xfrm>
            <a:off x="5727714" y="3830819"/>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2" name="Text Placeholder 13"/>
          <p:cNvSpPr>
            <a:spLocks noGrp="1"/>
          </p:cNvSpPr>
          <p:nvPr>
            <p:ph type="body" sz="quarter" idx="28" hasCustomPrompt="1"/>
          </p:nvPr>
        </p:nvSpPr>
        <p:spPr>
          <a:xfrm>
            <a:off x="5855003" y="4007801"/>
            <a:ext cx="400632" cy="427840"/>
          </a:xfrm>
        </p:spPr>
        <p:txBody>
          <a:bodyPr>
            <a:noAutofit/>
          </a:bodyPr>
          <a:lstStyle>
            <a:lvl1pPr algn="ctr">
              <a:defRPr sz="2000">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endParaRPr lang="en-US" dirty="0"/>
          </a:p>
        </p:txBody>
      </p:sp>
      <p:sp>
        <p:nvSpPr>
          <p:cNvPr id="43" name="Oval 42"/>
          <p:cNvSpPr/>
          <p:nvPr userDrawn="1"/>
        </p:nvSpPr>
        <p:spPr>
          <a:xfrm>
            <a:off x="6221694" y="5192422"/>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4" name="Text Placeholder 13"/>
          <p:cNvSpPr>
            <a:spLocks noGrp="1"/>
          </p:cNvSpPr>
          <p:nvPr>
            <p:ph type="body" sz="quarter" idx="29" hasCustomPrompt="1"/>
          </p:nvPr>
        </p:nvSpPr>
        <p:spPr>
          <a:xfrm>
            <a:off x="6348983" y="5369404"/>
            <a:ext cx="400632" cy="427840"/>
          </a:xfrm>
        </p:spPr>
        <p:txBody>
          <a:bodyPr>
            <a:noAutofit/>
          </a:bodyPr>
          <a:lstStyle>
            <a:lvl1pPr algn="ctr">
              <a:defRPr sz="2000">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endParaRPr lang="en-US" dirty="0"/>
          </a:p>
        </p:txBody>
      </p:sp>
      <p:sp>
        <p:nvSpPr>
          <p:cNvPr id="4" name="מציין מיקום טקסט 3"/>
          <p:cNvSpPr>
            <a:spLocks noGrp="1"/>
          </p:cNvSpPr>
          <p:nvPr>
            <p:ph type="body" sz="quarter" idx="30" hasCustomPrompt="1"/>
          </p:nvPr>
        </p:nvSpPr>
        <p:spPr>
          <a:xfrm>
            <a:off x="5883690" y="2689050"/>
            <a:ext cx="369598" cy="441733"/>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he-IL" dirty="0"/>
              <a:t>1</a:t>
            </a:r>
          </a:p>
        </p:txBody>
      </p:sp>
      <p:sp>
        <p:nvSpPr>
          <p:cNvPr id="21" name="Footer Placeholder 27">
            <a:extLst>
              <a:ext uri="{FF2B5EF4-FFF2-40B4-BE49-F238E27FC236}">
                <a16:creationId xmlns:a16="http://schemas.microsoft.com/office/drawing/2014/main" id="{A3C9BBF0-D090-C643-8072-81501D7FF0B0}"/>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23" name="Slide Number Placeholder 3">
            <a:extLst>
              <a:ext uri="{FF2B5EF4-FFF2-40B4-BE49-F238E27FC236}">
                <a16:creationId xmlns:a16="http://schemas.microsoft.com/office/drawing/2014/main" id="{AD498CC8-DAE2-FD47-AD7A-16430337EC4D}"/>
              </a:ext>
            </a:extLst>
          </p:cNvPr>
          <p:cNvSpPr>
            <a:spLocks noGrp="1"/>
          </p:cNvSpPr>
          <p:nvPr>
            <p:ph type="sldNum" sz="quarter" idx="3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31" name="Picture 30">
            <a:extLst>
              <a:ext uri="{FF2B5EF4-FFF2-40B4-BE49-F238E27FC236}">
                <a16:creationId xmlns:a16="http://schemas.microsoft.com/office/drawing/2014/main" id="{519285DD-ED6F-014C-904C-94ECD3BEB7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extLst>
      <p:ext uri="{BB962C8B-B14F-4D97-AF65-F5344CB8AC3E}">
        <p14:creationId xmlns:p14="http://schemas.microsoft.com/office/powerpoint/2010/main" val="395887383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197E6F-A4EE-5D49-A167-0D81A39492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8049"/>
            <a:ext cx="6034789" cy="6855453"/>
          </a:xfrm>
          <a:prstGeom prst="rect">
            <a:avLst/>
          </a:prstGeom>
        </p:spPr>
      </p:pic>
      <p:pic>
        <p:nvPicPr>
          <p:cNvPr id="16" name="Picture 15"/>
          <p:cNvPicPr>
            <a:picLocks noChangeAspect="1"/>
          </p:cNvPicPr>
          <p:nvPr userDrawn="1"/>
        </p:nvPicPr>
        <p:blipFill>
          <a:blip r:embed="rId3"/>
          <a:srcRect/>
          <a:stretch/>
        </p:blipFill>
        <p:spPr>
          <a:xfrm>
            <a:off x="-1088735" y="232974"/>
            <a:ext cx="6576156" cy="6855453"/>
          </a:xfrm>
          <a:prstGeom prst="rect">
            <a:avLst/>
          </a:prstGeom>
        </p:spPr>
      </p:pic>
      <p:sp>
        <p:nvSpPr>
          <p:cNvPr id="2" name="Title 1"/>
          <p:cNvSpPr>
            <a:spLocks noGrp="1"/>
          </p:cNvSpPr>
          <p:nvPr>
            <p:ph type="ctrTitle" hasCustomPrompt="1"/>
          </p:nvPr>
        </p:nvSpPr>
        <p:spPr>
          <a:xfrm>
            <a:off x="972754" y="3203079"/>
            <a:ext cx="2311399" cy="870194"/>
          </a:xfrm>
        </p:spPr>
        <p:txBody>
          <a:bodyPr anchor="ctr" anchorCtr="0">
            <a:noAutofit/>
          </a:bodyPr>
          <a:lstStyle>
            <a:lvl1pPr algn="ctr">
              <a:defRPr sz="3600" b="1" baseline="0">
                <a:solidFill>
                  <a:schemeClr val="tx2"/>
                </a:solidFill>
              </a:defRPr>
            </a:lvl1pPr>
          </a:lstStyle>
          <a:p>
            <a:r>
              <a:rPr lang="he-IL" dirty="0"/>
              <a:t>ראשי פרקים</a:t>
            </a:r>
            <a:endParaRPr lang="en-US" dirty="0"/>
          </a:p>
        </p:txBody>
      </p:sp>
      <p:sp>
        <p:nvSpPr>
          <p:cNvPr id="22" name="Text Placeholder 5"/>
          <p:cNvSpPr>
            <a:spLocks noGrp="1"/>
          </p:cNvSpPr>
          <p:nvPr>
            <p:ph type="body" sz="quarter" idx="18" hasCustomPrompt="1"/>
          </p:nvPr>
        </p:nvSpPr>
        <p:spPr>
          <a:xfrm>
            <a:off x="6234786" y="962160"/>
            <a:ext cx="2307815" cy="326913"/>
          </a:xfrm>
        </p:spPr>
        <p:txBody>
          <a:bodyPr>
            <a:noAutofit/>
          </a:bodyPr>
          <a:lstStyle>
            <a:lvl1pPr algn="l" rtl="0">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10" name="Text Placeholder 9"/>
          <p:cNvSpPr>
            <a:spLocks noGrp="1"/>
          </p:cNvSpPr>
          <p:nvPr>
            <p:ph type="body" sz="quarter" idx="19" hasCustomPrompt="1"/>
          </p:nvPr>
        </p:nvSpPr>
        <p:spPr>
          <a:xfrm>
            <a:off x="6234786" y="1305115"/>
            <a:ext cx="3818649" cy="620647"/>
          </a:xfrm>
        </p:spPr>
        <p:txBody>
          <a:bodyPr/>
          <a:lstStyle>
            <a:lvl1pPr algn="l" rtl="0">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25" name="Text Placeholder 5"/>
          <p:cNvSpPr>
            <a:spLocks noGrp="1"/>
          </p:cNvSpPr>
          <p:nvPr>
            <p:ph type="body" sz="quarter" idx="20" hasCustomPrompt="1"/>
          </p:nvPr>
        </p:nvSpPr>
        <p:spPr>
          <a:xfrm>
            <a:off x="6537449" y="2346598"/>
            <a:ext cx="2307815" cy="326913"/>
          </a:xfrm>
        </p:spPr>
        <p:txBody>
          <a:bodyPr>
            <a:noAutofit/>
          </a:bodyPr>
          <a:lstStyle>
            <a:lvl1pPr algn="l" rtl="0">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26" name="Text Placeholder 9"/>
          <p:cNvSpPr>
            <a:spLocks noGrp="1"/>
          </p:cNvSpPr>
          <p:nvPr>
            <p:ph type="body" sz="quarter" idx="21" hasCustomPrompt="1"/>
          </p:nvPr>
        </p:nvSpPr>
        <p:spPr>
          <a:xfrm>
            <a:off x="6537449" y="2689553"/>
            <a:ext cx="3818649" cy="620647"/>
          </a:xfrm>
        </p:spPr>
        <p:txBody>
          <a:bodyPr/>
          <a:lstStyle>
            <a:lvl1pPr algn="l" rtl="0">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27" name="Text Placeholder 5"/>
          <p:cNvSpPr>
            <a:spLocks noGrp="1"/>
          </p:cNvSpPr>
          <p:nvPr>
            <p:ph type="body" sz="quarter" idx="22" hasCustomPrompt="1"/>
          </p:nvPr>
        </p:nvSpPr>
        <p:spPr>
          <a:xfrm>
            <a:off x="6537449" y="3666868"/>
            <a:ext cx="2307815" cy="326913"/>
          </a:xfrm>
        </p:spPr>
        <p:txBody>
          <a:bodyPr>
            <a:noAutofit/>
          </a:bodyPr>
          <a:lstStyle>
            <a:lvl1pPr algn="l" rtl="0">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28" name="Text Placeholder 9"/>
          <p:cNvSpPr>
            <a:spLocks noGrp="1"/>
          </p:cNvSpPr>
          <p:nvPr>
            <p:ph type="body" sz="quarter" idx="23" hasCustomPrompt="1"/>
          </p:nvPr>
        </p:nvSpPr>
        <p:spPr>
          <a:xfrm>
            <a:off x="6537449" y="4007671"/>
            <a:ext cx="3818649" cy="620647"/>
          </a:xfrm>
        </p:spPr>
        <p:txBody>
          <a:bodyPr/>
          <a:lstStyle>
            <a:lvl1pPr algn="l" rtl="0">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29" name="Text Placeholder 5"/>
          <p:cNvSpPr>
            <a:spLocks noGrp="1"/>
          </p:cNvSpPr>
          <p:nvPr>
            <p:ph type="body" sz="quarter" idx="24" hasCustomPrompt="1"/>
          </p:nvPr>
        </p:nvSpPr>
        <p:spPr>
          <a:xfrm>
            <a:off x="6267568" y="5035264"/>
            <a:ext cx="2307815" cy="326913"/>
          </a:xfrm>
        </p:spPr>
        <p:txBody>
          <a:bodyPr>
            <a:noAutofit/>
          </a:bodyPr>
          <a:lstStyle>
            <a:lvl1pPr algn="l" rtl="0">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30" name="Text Placeholder 9"/>
          <p:cNvSpPr>
            <a:spLocks noGrp="1"/>
          </p:cNvSpPr>
          <p:nvPr>
            <p:ph type="body" sz="quarter" idx="25" hasCustomPrompt="1"/>
          </p:nvPr>
        </p:nvSpPr>
        <p:spPr>
          <a:xfrm>
            <a:off x="6267568" y="5375519"/>
            <a:ext cx="3818649" cy="620647"/>
          </a:xfrm>
        </p:spPr>
        <p:txBody>
          <a:bodyPr/>
          <a:lstStyle>
            <a:lvl1pPr algn="l" rtl="0">
              <a:lnSpc>
                <a:spcPct val="120000"/>
              </a:lnSpc>
              <a:defRPr/>
            </a:lvl1pPr>
          </a:lstStyle>
          <a:p>
            <a:pPr lvl="0"/>
            <a:r>
              <a:rPr lang="he-IL" dirty="0"/>
              <a:t>צא הקם ינאצם אבסטרקטי מלה </a:t>
            </a:r>
            <a:r>
              <a:rPr lang="he-IL" dirty="0" err="1"/>
              <a:t>אינטרפולציות</a:t>
            </a:r>
            <a:r>
              <a:rPr lang="he-IL" dirty="0"/>
              <a:t> סוננת אינטראקציית ירו</a:t>
            </a:r>
            <a:endParaRPr lang="en-US" dirty="0"/>
          </a:p>
        </p:txBody>
      </p:sp>
      <p:sp>
        <p:nvSpPr>
          <p:cNvPr id="12" name="Oval 11"/>
          <p:cNvSpPr/>
          <p:nvPr userDrawn="1"/>
        </p:nvSpPr>
        <p:spPr>
          <a:xfrm>
            <a:off x="5174664" y="1105644"/>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p>
        </p:txBody>
      </p:sp>
      <p:sp>
        <p:nvSpPr>
          <p:cNvPr id="14" name="Text Placeholder 13"/>
          <p:cNvSpPr>
            <a:spLocks noGrp="1"/>
          </p:cNvSpPr>
          <p:nvPr>
            <p:ph type="body" sz="quarter" idx="26" hasCustomPrompt="1"/>
          </p:nvPr>
        </p:nvSpPr>
        <p:spPr>
          <a:xfrm>
            <a:off x="5301953" y="1282626"/>
            <a:ext cx="400632" cy="427840"/>
          </a:xfrm>
        </p:spPr>
        <p:txBody>
          <a:bodyPr>
            <a:noAutofit/>
          </a:bodyPr>
          <a:lstStyle>
            <a:lvl1pPr algn="ctr">
              <a:defRPr sz="2000">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endParaRPr lang="en-US" dirty="0"/>
          </a:p>
        </p:txBody>
      </p:sp>
      <p:sp>
        <p:nvSpPr>
          <p:cNvPr id="39" name="Oval 38"/>
          <p:cNvSpPr/>
          <p:nvPr userDrawn="1"/>
        </p:nvSpPr>
        <p:spPr>
          <a:xfrm>
            <a:off x="5606475" y="2498118"/>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41" name="Oval 40"/>
          <p:cNvSpPr/>
          <p:nvPr userDrawn="1"/>
        </p:nvSpPr>
        <p:spPr>
          <a:xfrm>
            <a:off x="5594979" y="3830819"/>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2" name="Text Placeholder 13"/>
          <p:cNvSpPr>
            <a:spLocks noGrp="1"/>
          </p:cNvSpPr>
          <p:nvPr>
            <p:ph type="body" sz="quarter" idx="28" hasCustomPrompt="1"/>
          </p:nvPr>
        </p:nvSpPr>
        <p:spPr>
          <a:xfrm>
            <a:off x="5722268" y="4007801"/>
            <a:ext cx="400632" cy="427840"/>
          </a:xfrm>
        </p:spPr>
        <p:txBody>
          <a:bodyPr>
            <a:noAutofit/>
          </a:bodyPr>
          <a:lstStyle>
            <a:lvl1pPr algn="ctr">
              <a:defRPr sz="2000">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endParaRPr lang="en-US" dirty="0"/>
          </a:p>
        </p:txBody>
      </p:sp>
      <p:sp>
        <p:nvSpPr>
          <p:cNvPr id="43" name="Oval 42"/>
          <p:cNvSpPr/>
          <p:nvPr userDrawn="1"/>
        </p:nvSpPr>
        <p:spPr>
          <a:xfrm>
            <a:off x="5086071" y="5192422"/>
            <a:ext cx="704961" cy="704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44" name="Text Placeholder 13"/>
          <p:cNvSpPr>
            <a:spLocks noGrp="1"/>
          </p:cNvSpPr>
          <p:nvPr>
            <p:ph type="body" sz="quarter" idx="29" hasCustomPrompt="1"/>
          </p:nvPr>
        </p:nvSpPr>
        <p:spPr>
          <a:xfrm>
            <a:off x="5213360" y="5369404"/>
            <a:ext cx="400632" cy="427840"/>
          </a:xfrm>
        </p:spPr>
        <p:txBody>
          <a:bodyPr>
            <a:noAutofit/>
          </a:bodyPr>
          <a:lstStyle>
            <a:lvl1pPr algn="ctr">
              <a:defRPr sz="2000">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endParaRPr lang="en-US" dirty="0"/>
          </a:p>
        </p:txBody>
      </p:sp>
      <p:sp>
        <p:nvSpPr>
          <p:cNvPr id="4" name="מציין מיקום טקסט 3"/>
          <p:cNvSpPr>
            <a:spLocks noGrp="1"/>
          </p:cNvSpPr>
          <p:nvPr>
            <p:ph type="body" sz="quarter" idx="30" hasCustomPrompt="1"/>
          </p:nvPr>
        </p:nvSpPr>
        <p:spPr>
          <a:xfrm>
            <a:off x="5765705" y="2689050"/>
            <a:ext cx="369598" cy="441733"/>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he-IL" dirty="0"/>
              <a:t>1</a:t>
            </a:r>
          </a:p>
        </p:txBody>
      </p:sp>
      <p:sp>
        <p:nvSpPr>
          <p:cNvPr id="32" name="Footer Placeholder 27">
            <a:extLst>
              <a:ext uri="{FF2B5EF4-FFF2-40B4-BE49-F238E27FC236}">
                <a16:creationId xmlns:a16="http://schemas.microsoft.com/office/drawing/2014/main" id="{56958A2A-29CD-D741-99D5-118FA9382FDC}"/>
              </a:ext>
            </a:extLst>
          </p:cNvPr>
          <p:cNvSpPr>
            <a:spLocks noGrp="1"/>
          </p:cNvSpPr>
          <p:nvPr>
            <p:ph type="ftr" sz="quarter" idx="10"/>
          </p:nvPr>
        </p:nvSpPr>
        <p:spPr>
          <a:xfrm>
            <a:off x="949589" y="6285041"/>
            <a:ext cx="2159000" cy="249285"/>
          </a:xfrm>
          <a:prstGeom prst="rect">
            <a:avLst/>
          </a:prstGeom>
        </p:spPr>
        <p:txBody>
          <a:bodyPr/>
          <a:lstStyle>
            <a:lvl1pPr algn="l">
              <a:defRPr>
                <a:solidFill>
                  <a:schemeClr val="accent4"/>
                </a:solidFill>
              </a:defRPr>
            </a:lvl1pPr>
          </a:lstStyle>
          <a:p>
            <a:pPr rtl="1"/>
            <a:r>
              <a:rPr lang="he-IL"/>
              <a:t>כותרת המצגת</a:t>
            </a:r>
            <a:endParaRPr lang="en-US" dirty="0"/>
          </a:p>
        </p:txBody>
      </p:sp>
      <p:sp>
        <p:nvSpPr>
          <p:cNvPr id="33" name="Slide Number Placeholder 3">
            <a:extLst>
              <a:ext uri="{FF2B5EF4-FFF2-40B4-BE49-F238E27FC236}">
                <a16:creationId xmlns:a16="http://schemas.microsoft.com/office/drawing/2014/main" id="{54A2ED92-EBD5-4B48-9FD0-BAB98DB1DE91}"/>
              </a:ext>
            </a:extLst>
          </p:cNvPr>
          <p:cNvSpPr>
            <a:spLocks noGrp="1"/>
          </p:cNvSpPr>
          <p:nvPr>
            <p:ph type="sldNum" sz="quarter" idx="12"/>
          </p:nvPr>
        </p:nvSpPr>
        <p:spPr>
          <a:xfrm>
            <a:off x="473339" y="6238923"/>
            <a:ext cx="476250" cy="365125"/>
          </a:xfrm>
        </p:spPr>
        <p:txBody>
          <a:bodyPr/>
          <a:lstStyle>
            <a:lvl1pPr algn="l">
              <a:defRPr>
                <a:solidFill>
                  <a:schemeClr val="accent4"/>
                </a:solidFill>
              </a:defRPr>
            </a:lvl1pPr>
          </a:lstStyle>
          <a:p>
            <a:fld id="{FDB471CC-1647-9041-AC92-CE8E329D9294}" type="slidenum">
              <a:rPr lang="en-US" smtClean="0"/>
              <a:pPr/>
              <a:t>‹#›</a:t>
            </a:fld>
            <a:endParaRPr lang="en-US"/>
          </a:p>
        </p:txBody>
      </p:sp>
      <p:pic>
        <p:nvPicPr>
          <p:cNvPr id="34" name="Picture 33">
            <a:extLst>
              <a:ext uri="{FF2B5EF4-FFF2-40B4-BE49-F238E27FC236}">
                <a16:creationId xmlns:a16="http://schemas.microsoft.com/office/drawing/2014/main" id="{CA8F2C31-B00D-7841-B8F7-057AB192D8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4241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bg>
      <p:bgRef idx="1001">
        <a:schemeClr val="bg2"/>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rcRect/>
          <a:stretch/>
        </p:blipFill>
        <p:spPr>
          <a:xfrm>
            <a:off x="-962611" y="1327150"/>
            <a:ext cx="10935417" cy="5175250"/>
          </a:xfrm>
          <a:prstGeom prst="rect">
            <a:avLst/>
          </a:prstGeom>
        </p:spPr>
      </p:pic>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52500" y="0"/>
            <a:ext cx="10403031" cy="990600"/>
          </a:xfrm>
        </p:spPr>
        <p:txBody>
          <a:bodyPr anchor="ctr">
            <a:noAutofit/>
          </a:bodyPr>
          <a:lstStyle>
            <a:lvl1pPr algn="r">
              <a:lnSpc>
                <a:spcPct val="70000"/>
              </a:lnSpc>
              <a:defRPr sz="3600" b="1" baseline="0">
                <a:solidFill>
                  <a:schemeClr val="bg2"/>
                </a:solidFill>
              </a:defRPr>
            </a:lvl1pPr>
          </a:lstStyle>
          <a:p>
            <a:r>
              <a:rPr lang="he-IL" dirty="0"/>
              <a:t>כותרת מפה</a:t>
            </a:r>
            <a:endParaRPr lang="en-US" dirty="0"/>
          </a:p>
        </p:txBody>
      </p:sp>
      <p:pic>
        <p:nvPicPr>
          <p:cNvPr id="9" name="Picture 8"/>
          <p:cNvPicPr>
            <a:picLocks noChangeAspect="1"/>
          </p:cNvPicPr>
          <p:nvPr userDrawn="1"/>
        </p:nvPicPr>
        <p:blipFill>
          <a:blip r:embed="rId3"/>
          <a:stretch>
            <a:fillRect/>
          </a:stretch>
        </p:blipFill>
        <p:spPr>
          <a:xfrm>
            <a:off x="1847850" y="2736850"/>
            <a:ext cx="336550" cy="336550"/>
          </a:xfrm>
          <a:prstGeom prst="rect">
            <a:avLst/>
          </a:prstGeom>
        </p:spPr>
      </p:pic>
      <p:pic>
        <p:nvPicPr>
          <p:cNvPr id="25" name="Picture 24"/>
          <p:cNvPicPr>
            <a:picLocks noChangeAspect="1"/>
          </p:cNvPicPr>
          <p:nvPr userDrawn="1"/>
        </p:nvPicPr>
        <p:blipFill>
          <a:blip r:embed="rId3"/>
          <a:stretch>
            <a:fillRect/>
          </a:stretch>
        </p:blipFill>
        <p:spPr>
          <a:xfrm>
            <a:off x="2380374" y="5065658"/>
            <a:ext cx="336550" cy="336550"/>
          </a:xfrm>
          <a:prstGeom prst="rect">
            <a:avLst/>
          </a:prstGeom>
        </p:spPr>
      </p:pic>
      <p:pic>
        <p:nvPicPr>
          <p:cNvPr id="26" name="Picture 25"/>
          <p:cNvPicPr>
            <a:picLocks noChangeAspect="1"/>
          </p:cNvPicPr>
          <p:nvPr userDrawn="1"/>
        </p:nvPicPr>
        <p:blipFill>
          <a:blip r:embed="rId3"/>
          <a:stretch>
            <a:fillRect/>
          </a:stretch>
        </p:blipFill>
        <p:spPr>
          <a:xfrm>
            <a:off x="5265463" y="3073400"/>
            <a:ext cx="336550" cy="336550"/>
          </a:xfrm>
          <a:prstGeom prst="rect">
            <a:avLst/>
          </a:prstGeom>
        </p:spPr>
      </p:pic>
      <p:pic>
        <p:nvPicPr>
          <p:cNvPr id="27" name="Picture 26"/>
          <p:cNvPicPr>
            <a:picLocks noChangeAspect="1"/>
          </p:cNvPicPr>
          <p:nvPr userDrawn="1"/>
        </p:nvPicPr>
        <p:blipFill>
          <a:blip r:embed="rId3"/>
          <a:stretch>
            <a:fillRect/>
          </a:stretch>
        </p:blipFill>
        <p:spPr>
          <a:xfrm>
            <a:off x="4583928" y="2400300"/>
            <a:ext cx="336550" cy="336550"/>
          </a:xfrm>
          <a:prstGeom prst="rect">
            <a:avLst/>
          </a:prstGeom>
        </p:spPr>
      </p:pic>
      <p:pic>
        <p:nvPicPr>
          <p:cNvPr id="28" name="Picture 27"/>
          <p:cNvPicPr>
            <a:picLocks noChangeAspect="1"/>
          </p:cNvPicPr>
          <p:nvPr userDrawn="1"/>
        </p:nvPicPr>
        <p:blipFill>
          <a:blip r:embed="rId3"/>
          <a:stretch>
            <a:fillRect/>
          </a:stretch>
        </p:blipFill>
        <p:spPr>
          <a:xfrm>
            <a:off x="6538852" y="2211114"/>
            <a:ext cx="336550" cy="336550"/>
          </a:xfrm>
          <a:prstGeom prst="rect">
            <a:avLst/>
          </a:prstGeom>
        </p:spPr>
      </p:pic>
      <p:pic>
        <p:nvPicPr>
          <p:cNvPr id="29" name="Picture 28"/>
          <p:cNvPicPr>
            <a:picLocks noChangeAspect="1"/>
          </p:cNvPicPr>
          <p:nvPr userDrawn="1"/>
        </p:nvPicPr>
        <p:blipFill>
          <a:blip r:embed="rId3"/>
          <a:stretch>
            <a:fillRect/>
          </a:stretch>
        </p:blipFill>
        <p:spPr>
          <a:xfrm>
            <a:off x="7610908" y="3077341"/>
            <a:ext cx="336550" cy="336550"/>
          </a:xfrm>
          <a:prstGeom prst="rect">
            <a:avLst/>
          </a:prstGeom>
        </p:spPr>
      </p:pic>
      <p:sp>
        <p:nvSpPr>
          <p:cNvPr id="32" name="Text Placeholder 9"/>
          <p:cNvSpPr>
            <a:spLocks noGrp="1"/>
          </p:cNvSpPr>
          <p:nvPr>
            <p:ph type="body" sz="quarter" idx="23" hasCustomPrompt="1"/>
          </p:nvPr>
        </p:nvSpPr>
        <p:spPr>
          <a:xfrm>
            <a:off x="8168783" y="1935058"/>
            <a:ext cx="3186748" cy="801792"/>
          </a:xfrm>
        </p:spPr>
        <p:txBody>
          <a:bodyPr/>
          <a:lstStyle>
            <a:lvl1pPr>
              <a:lnSpc>
                <a:spcPct val="120000"/>
              </a:lnSpc>
              <a:defRPr baseline="0"/>
            </a:lvl1pPr>
          </a:lstStyle>
          <a:p>
            <a:pPr lvl="0"/>
            <a:r>
              <a:rPr lang="he-IL" dirty="0"/>
              <a:t>צא הקם ינאצם אבסטרקטי מלה </a:t>
            </a:r>
            <a:r>
              <a:rPr lang="he-IL" dirty="0" err="1"/>
              <a:t>אינטרפולציות</a:t>
            </a:r>
            <a:r>
              <a:rPr lang="he-IL" dirty="0"/>
              <a:t>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33" name="Text Placeholder 5"/>
          <p:cNvSpPr>
            <a:spLocks noGrp="1"/>
          </p:cNvSpPr>
          <p:nvPr>
            <p:ph type="body" sz="quarter" idx="18" hasCustomPrompt="1"/>
          </p:nvPr>
        </p:nvSpPr>
        <p:spPr>
          <a:xfrm>
            <a:off x="8168784" y="1435051"/>
            <a:ext cx="3186748" cy="272921"/>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34" name="Text Placeholder 9"/>
          <p:cNvSpPr>
            <a:spLocks noGrp="1"/>
          </p:cNvSpPr>
          <p:nvPr>
            <p:ph type="body" sz="quarter" idx="24" hasCustomPrompt="1"/>
          </p:nvPr>
        </p:nvSpPr>
        <p:spPr>
          <a:xfrm>
            <a:off x="5334743" y="3073400"/>
            <a:ext cx="2276165" cy="236222"/>
          </a:xfrm>
        </p:spPr>
        <p:txBody>
          <a:bodyPr/>
          <a:lstStyle>
            <a:lvl1pPr>
              <a:defRPr b="1" baseline="0"/>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a:t>מיקום במפה</a:t>
            </a:r>
            <a:endParaRPr lang="en-US" dirty="0"/>
          </a:p>
        </p:txBody>
      </p:sp>
      <p:sp>
        <p:nvSpPr>
          <p:cNvPr id="35" name="Text Placeholder 9"/>
          <p:cNvSpPr>
            <a:spLocks noGrp="1"/>
          </p:cNvSpPr>
          <p:nvPr>
            <p:ph type="body" sz="quarter" idx="25" hasCustomPrompt="1"/>
          </p:nvPr>
        </p:nvSpPr>
        <p:spPr>
          <a:xfrm>
            <a:off x="4262687" y="2243495"/>
            <a:ext cx="2276165" cy="236222"/>
          </a:xfrm>
        </p:spPr>
        <p:txBody>
          <a:bodyPr/>
          <a:lstStyle>
            <a:lvl1pPr>
              <a:defRPr b="1" baseline="0"/>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a:t>מיקום במפה</a:t>
            </a:r>
            <a:endParaRPr lang="en-US" dirty="0"/>
          </a:p>
        </p:txBody>
      </p:sp>
      <p:sp>
        <p:nvSpPr>
          <p:cNvPr id="36" name="Text Placeholder 9"/>
          <p:cNvSpPr>
            <a:spLocks noGrp="1"/>
          </p:cNvSpPr>
          <p:nvPr>
            <p:ph type="body" sz="quarter" idx="26" hasCustomPrompt="1"/>
          </p:nvPr>
        </p:nvSpPr>
        <p:spPr>
          <a:xfrm>
            <a:off x="2307763" y="2418714"/>
            <a:ext cx="2276165" cy="236222"/>
          </a:xfrm>
        </p:spPr>
        <p:txBody>
          <a:bodyPr/>
          <a:lstStyle>
            <a:lvl1pPr>
              <a:defRPr b="1" baseline="0"/>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a:t>מיקום במפה</a:t>
            </a:r>
            <a:endParaRPr lang="en-US" dirty="0"/>
          </a:p>
        </p:txBody>
      </p:sp>
      <p:sp>
        <p:nvSpPr>
          <p:cNvPr id="37" name="Text Placeholder 9"/>
          <p:cNvSpPr>
            <a:spLocks noGrp="1"/>
          </p:cNvSpPr>
          <p:nvPr>
            <p:ph type="body" sz="quarter" idx="27" hasCustomPrompt="1"/>
          </p:nvPr>
        </p:nvSpPr>
        <p:spPr>
          <a:xfrm>
            <a:off x="2989298" y="3073400"/>
            <a:ext cx="2276165" cy="236222"/>
          </a:xfrm>
        </p:spPr>
        <p:txBody>
          <a:bodyPr/>
          <a:lstStyle>
            <a:lvl1pPr>
              <a:defRPr b="1" baseline="0"/>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a:t>מיקום במפה</a:t>
            </a:r>
            <a:endParaRPr lang="en-US" dirty="0"/>
          </a:p>
        </p:txBody>
      </p:sp>
      <p:sp>
        <p:nvSpPr>
          <p:cNvPr id="38" name="Text Placeholder 9"/>
          <p:cNvSpPr>
            <a:spLocks noGrp="1"/>
          </p:cNvSpPr>
          <p:nvPr>
            <p:ph type="body" sz="quarter" idx="28" hasCustomPrompt="1"/>
          </p:nvPr>
        </p:nvSpPr>
        <p:spPr>
          <a:xfrm>
            <a:off x="112062" y="5069667"/>
            <a:ext cx="2276165" cy="236222"/>
          </a:xfrm>
        </p:spPr>
        <p:txBody>
          <a:bodyPr/>
          <a:lstStyle>
            <a:lvl1pPr>
              <a:defRPr b="1" baseline="0"/>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a:t>מיקום במפה</a:t>
            </a:r>
            <a:endParaRPr lang="en-US" dirty="0"/>
          </a:p>
        </p:txBody>
      </p:sp>
      <p:sp>
        <p:nvSpPr>
          <p:cNvPr id="39" name="Text Placeholder 9"/>
          <p:cNvSpPr>
            <a:spLocks noGrp="1"/>
          </p:cNvSpPr>
          <p:nvPr>
            <p:ph type="body" sz="quarter" idx="29" hasCustomPrompt="1"/>
          </p:nvPr>
        </p:nvSpPr>
        <p:spPr>
          <a:xfrm>
            <a:off x="-433671" y="2755264"/>
            <a:ext cx="2276165" cy="236222"/>
          </a:xfrm>
        </p:spPr>
        <p:txBody>
          <a:bodyPr/>
          <a:lstStyle>
            <a:lvl1pPr>
              <a:defRPr b="1" baseline="0"/>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a:t>מיקום במפה</a:t>
            </a:r>
            <a:endParaRPr lang="en-US" dirty="0"/>
          </a:p>
        </p:txBody>
      </p:sp>
      <p:sp>
        <p:nvSpPr>
          <p:cNvPr id="21" name="Footer Placeholder 27">
            <a:extLst>
              <a:ext uri="{FF2B5EF4-FFF2-40B4-BE49-F238E27FC236}">
                <a16:creationId xmlns:a16="http://schemas.microsoft.com/office/drawing/2014/main" id="{7FC60D23-75F6-F648-B004-3FB52DB766AC}"/>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22" name="Slide Number Placeholder 3">
            <a:extLst>
              <a:ext uri="{FF2B5EF4-FFF2-40B4-BE49-F238E27FC236}">
                <a16:creationId xmlns:a16="http://schemas.microsoft.com/office/drawing/2014/main" id="{7E24608D-92E2-7448-A41B-4AD27123B15F}"/>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24" name="Picture 23">
            <a:extLst>
              <a:ext uri="{FF2B5EF4-FFF2-40B4-BE49-F238E27FC236}">
                <a16:creationId xmlns:a16="http://schemas.microsoft.com/office/drawing/2014/main" id="{519285DD-ED6F-014C-904C-94ECD3BEB7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3503684" y="96503"/>
            <a:ext cx="5092700" cy="6858000"/>
          </a:xfrm>
          <a:prstGeom prst="rect">
            <a:avLst/>
          </a:prstGeom>
        </p:spPr>
      </p:pic>
      <p:sp>
        <p:nvSpPr>
          <p:cNvPr id="4" name="Text Placeholder 9"/>
          <p:cNvSpPr>
            <a:spLocks noGrp="1"/>
          </p:cNvSpPr>
          <p:nvPr>
            <p:ph type="body" sz="quarter" idx="21" hasCustomPrompt="1"/>
          </p:nvPr>
        </p:nvSpPr>
        <p:spPr>
          <a:xfrm>
            <a:off x="8285019" y="1265113"/>
            <a:ext cx="3186748" cy="801792"/>
          </a:xfrm>
        </p:spPr>
        <p:txBody>
          <a:bodyPr>
            <a:noAutofit/>
          </a:bodyPr>
          <a:lstStyle>
            <a:lvl1pPr algn="l">
              <a:lnSpc>
                <a:spcPct val="120000"/>
              </a:lnSpc>
              <a:defRPr sz="1400" baseline="0"/>
            </a:lvl1pPr>
          </a:lstStyle>
          <a:p>
            <a:pPr lvl="0"/>
            <a:r>
              <a:rPr lang="he-IL" dirty="0"/>
              <a:t>צא הקם ינאצם אבסטרקטי מלה </a:t>
            </a:r>
            <a:r>
              <a:rPr lang="he-IL" dirty="0" err="1"/>
              <a:t>אינטרפולציות</a:t>
            </a:r>
            <a:r>
              <a:rPr lang="he-IL" dirty="0"/>
              <a:t> סוננת</a:t>
            </a:r>
            <a:r>
              <a:rPr lang="en-US" dirty="0"/>
              <a:t> </a:t>
            </a:r>
            <a:r>
              <a:rPr lang="he-IL" dirty="0"/>
              <a:t>אינטראקציית </a:t>
            </a:r>
            <a:r>
              <a:rPr lang="he-IL" dirty="0" err="1"/>
              <a:t>ירוצא</a:t>
            </a:r>
            <a:r>
              <a:rPr lang="he-IL" dirty="0"/>
              <a:t> הקם ינאצם אבסטרקטי מלה</a:t>
            </a:r>
            <a:endParaRPr lang="en-US" dirty="0"/>
          </a:p>
        </p:txBody>
      </p:sp>
      <p:cxnSp>
        <p:nvCxnSpPr>
          <p:cNvPr id="8" name="Straight Connector 7"/>
          <p:cNvCxnSpPr/>
          <p:nvPr userDrawn="1"/>
        </p:nvCxnSpPr>
        <p:spPr>
          <a:xfrm>
            <a:off x="0" y="3435927"/>
            <a:ext cx="357201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9"/>
          <p:cNvSpPr>
            <a:spLocks noGrp="1"/>
          </p:cNvSpPr>
          <p:nvPr>
            <p:ph type="body" sz="quarter" idx="22" hasCustomPrompt="1"/>
          </p:nvPr>
        </p:nvSpPr>
        <p:spPr>
          <a:xfrm>
            <a:off x="8285019" y="4555569"/>
            <a:ext cx="3186748" cy="801792"/>
          </a:xfrm>
        </p:spPr>
        <p:txBody>
          <a:bodyPr>
            <a:noAutofit/>
          </a:bodyPr>
          <a:lstStyle>
            <a:lvl1pPr algn="l">
              <a:lnSpc>
                <a:spcPct val="120000"/>
              </a:lnSpc>
              <a:defRPr sz="1400" baseline="0"/>
            </a:lvl1pPr>
          </a:lstStyle>
          <a:p>
            <a:pPr lvl="0"/>
            <a:r>
              <a:rPr lang="he-IL" dirty="0"/>
              <a:t>צא הקם ינאצם אבסטרקטי מלה </a:t>
            </a:r>
            <a:r>
              <a:rPr lang="he-IL" dirty="0" err="1"/>
              <a:t>אינטרפולציות</a:t>
            </a:r>
            <a:r>
              <a:rPr lang="he-IL" dirty="0"/>
              <a:t>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10" name="Text Placeholder 9"/>
          <p:cNvSpPr>
            <a:spLocks noGrp="1"/>
          </p:cNvSpPr>
          <p:nvPr>
            <p:ph type="body" sz="quarter" idx="23" hasCustomPrompt="1"/>
          </p:nvPr>
        </p:nvSpPr>
        <p:spPr>
          <a:xfrm>
            <a:off x="692728" y="1265113"/>
            <a:ext cx="3186748" cy="801792"/>
          </a:xfrm>
        </p:spPr>
        <p:txBody>
          <a:bodyPr>
            <a:noAutofit/>
          </a:bodyPr>
          <a:lstStyle>
            <a:lvl1pPr>
              <a:lnSpc>
                <a:spcPct val="120000"/>
              </a:lnSpc>
              <a:defRPr sz="1400" baseline="0"/>
            </a:lvl1pPr>
          </a:lstStyle>
          <a:p>
            <a:pPr lvl="0"/>
            <a:r>
              <a:rPr lang="he-IL" dirty="0"/>
              <a:t>צא הקם ינאצם אבסטרקטי מלה </a:t>
            </a:r>
            <a:r>
              <a:rPr lang="he-IL" dirty="0" err="1"/>
              <a:t>אינטרפולציות</a:t>
            </a:r>
            <a:r>
              <a:rPr lang="he-IL" dirty="0"/>
              <a:t>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11" name="Text Placeholder 9"/>
          <p:cNvSpPr>
            <a:spLocks noGrp="1"/>
          </p:cNvSpPr>
          <p:nvPr>
            <p:ph type="body" sz="quarter" idx="24" hasCustomPrompt="1"/>
          </p:nvPr>
        </p:nvSpPr>
        <p:spPr>
          <a:xfrm>
            <a:off x="692728" y="4555569"/>
            <a:ext cx="3186748" cy="801792"/>
          </a:xfrm>
        </p:spPr>
        <p:txBody>
          <a:bodyPr>
            <a:noAutofit/>
          </a:bodyPr>
          <a:lstStyle>
            <a:lvl1pPr>
              <a:lnSpc>
                <a:spcPct val="120000"/>
              </a:lnSpc>
              <a:defRPr sz="1400" baseline="0"/>
            </a:lvl1pPr>
          </a:lstStyle>
          <a:p>
            <a:pPr lvl="0"/>
            <a:r>
              <a:rPr lang="he-IL" dirty="0"/>
              <a:t>צא הקם ינאצם אבסטרקטי מלה </a:t>
            </a:r>
            <a:r>
              <a:rPr lang="he-IL" dirty="0" err="1"/>
              <a:t>אינטרפולציות</a:t>
            </a:r>
            <a:r>
              <a:rPr lang="he-IL" dirty="0"/>
              <a:t> סוננת</a:t>
            </a:r>
            <a:r>
              <a:rPr lang="en-US" dirty="0"/>
              <a:t> </a:t>
            </a:r>
            <a:r>
              <a:rPr lang="he-IL" dirty="0"/>
              <a:t>אינטראקציית </a:t>
            </a:r>
            <a:r>
              <a:rPr lang="he-IL" dirty="0" err="1"/>
              <a:t>ירוצא</a:t>
            </a:r>
            <a:r>
              <a:rPr lang="he-IL" dirty="0"/>
              <a:t> הקם ינאצם אבסטרקטי מלה</a:t>
            </a:r>
            <a:endParaRPr lang="en-US" dirty="0"/>
          </a:p>
        </p:txBody>
      </p:sp>
      <p:cxnSp>
        <p:nvCxnSpPr>
          <p:cNvPr id="16" name="Straight Connector 15"/>
          <p:cNvCxnSpPr/>
          <p:nvPr userDrawn="1"/>
        </p:nvCxnSpPr>
        <p:spPr>
          <a:xfrm>
            <a:off x="8619982" y="3435927"/>
            <a:ext cx="357201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6050035" y="13853"/>
            <a:ext cx="11401" cy="94210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6050036" y="5915891"/>
            <a:ext cx="11401" cy="94210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4282619" y="1668510"/>
            <a:ext cx="3534833" cy="3534833"/>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pic>
        <p:nvPicPr>
          <p:cNvPr id="24" name="Pictur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96791" y="3705676"/>
            <a:ext cx="424917" cy="347218"/>
          </a:xfrm>
          <a:prstGeom prst="rect">
            <a:avLst/>
          </a:prstGeom>
        </p:spPr>
      </p:pic>
      <p:pic>
        <p:nvPicPr>
          <p:cNvPr id="25" name="Picture 2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21631" y="2237146"/>
            <a:ext cx="403064" cy="381211"/>
          </a:xfrm>
          <a:prstGeom prst="rect">
            <a:avLst/>
          </a:prstGeom>
        </p:spPr>
      </p:pic>
      <p:pic>
        <p:nvPicPr>
          <p:cNvPr id="26" name="Picture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14807" y="2252912"/>
            <a:ext cx="339934" cy="376355"/>
          </a:xfrm>
          <a:prstGeom prst="rect">
            <a:avLst/>
          </a:prstGeom>
        </p:spPr>
      </p:pic>
      <p:pic>
        <p:nvPicPr>
          <p:cNvPr id="27" name="Picture 2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18122" y="3742173"/>
            <a:ext cx="296227" cy="293799"/>
          </a:xfrm>
          <a:prstGeom prst="rect">
            <a:avLst/>
          </a:prstGeom>
        </p:spPr>
      </p:pic>
      <p:cxnSp>
        <p:nvCxnSpPr>
          <p:cNvPr id="28" name="Straight Connector 27"/>
          <p:cNvCxnSpPr/>
          <p:nvPr userDrawn="1"/>
        </p:nvCxnSpPr>
        <p:spPr>
          <a:xfrm flipV="1">
            <a:off x="6060359" y="2098437"/>
            <a:ext cx="3288" cy="269522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H="1" flipV="1">
            <a:off x="4587525" y="3435926"/>
            <a:ext cx="2812930" cy="101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Text Placeholder 36"/>
          <p:cNvSpPr>
            <a:spLocks noGrp="1"/>
          </p:cNvSpPr>
          <p:nvPr>
            <p:ph type="body" sz="quarter" idx="25" hasCustomPrompt="1"/>
          </p:nvPr>
        </p:nvSpPr>
        <p:spPr>
          <a:xfrm>
            <a:off x="6257359" y="2648982"/>
            <a:ext cx="907650" cy="287742"/>
          </a:xfrm>
        </p:spPr>
        <p:txBody>
          <a:bodyPr/>
          <a:lstStyle>
            <a:lvl1pPr algn="l">
              <a:defRPr sz="2000" b="0">
                <a:solidFill>
                  <a:schemeClr val="bg1"/>
                </a:solidFill>
              </a:defRPr>
            </a:lvl1pPr>
          </a:lstStyle>
          <a:p>
            <a:pPr marL="0" marR="0" lvl="0" indent="0" algn="l" defTabSz="914400" rtl="1" eaLnBrk="1" fontAlgn="auto" latinLnBrk="0" hangingPunct="1">
              <a:lnSpc>
                <a:spcPct val="90000"/>
              </a:lnSpc>
              <a:spcBef>
                <a:spcPts val="400"/>
              </a:spcBef>
              <a:spcAft>
                <a:spcPts val="400"/>
              </a:spcAft>
              <a:buClrTx/>
              <a:buSzTx/>
              <a:buFont typeface="Arial"/>
              <a:buNone/>
              <a:tabLst/>
              <a:defRPr/>
            </a:pPr>
            <a:r>
              <a:rPr lang="en-US" dirty="0"/>
              <a:t>25%</a:t>
            </a:r>
          </a:p>
        </p:txBody>
      </p:sp>
      <p:sp>
        <p:nvSpPr>
          <p:cNvPr id="38" name="Text Placeholder 9"/>
          <p:cNvSpPr>
            <a:spLocks noGrp="1"/>
          </p:cNvSpPr>
          <p:nvPr>
            <p:ph type="body" sz="quarter" idx="26" hasCustomPrompt="1"/>
          </p:nvPr>
        </p:nvSpPr>
        <p:spPr>
          <a:xfrm>
            <a:off x="6237123" y="2969455"/>
            <a:ext cx="1406852" cy="263391"/>
          </a:xfrm>
        </p:spPr>
        <p:txBody>
          <a:bodyPr>
            <a:noAutofit/>
          </a:bodyPr>
          <a:lstStyle>
            <a:lvl1pPr algn="l">
              <a:buNone/>
              <a:defRPr sz="1400" b="0" baseline="0">
                <a:solidFill>
                  <a:schemeClr val="bg1"/>
                </a:solidFill>
              </a:defRPr>
            </a:lvl1pPr>
          </a:lstStyle>
          <a:p>
            <a:pPr lvl="0"/>
            <a:r>
              <a:rPr lang="he-IL" dirty="0"/>
              <a:t>הקם ינאצם אב</a:t>
            </a:r>
            <a:endParaRPr lang="en-US" dirty="0"/>
          </a:p>
        </p:txBody>
      </p:sp>
      <p:sp>
        <p:nvSpPr>
          <p:cNvPr id="39" name="Text Placeholder 36"/>
          <p:cNvSpPr>
            <a:spLocks noGrp="1"/>
          </p:cNvSpPr>
          <p:nvPr>
            <p:ph type="body" sz="quarter" idx="27" hasCustomPrompt="1"/>
          </p:nvPr>
        </p:nvSpPr>
        <p:spPr>
          <a:xfrm>
            <a:off x="6257359" y="4061715"/>
            <a:ext cx="907650" cy="287742"/>
          </a:xfrm>
        </p:spPr>
        <p:txBody>
          <a:bodyPr/>
          <a:lstStyle>
            <a:lvl1pPr algn="l">
              <a:defRPr sz="2000" b="0">
                <a:solidFill>
                  <a:schemeClr val="bg1"/>
                </a:solidFill>
              </a:defRPr>
            </a:lvl1pPr>
          </a:lstStyle>
          <a:p>
            <a:pPr marL="0" marR="0" lvl="0" indent="0" algn="l" defTabSz="914400" rtl="1" eaLnBrk="1" fontAlgn="auto" latinLnBrk="0" hangingPunct="1">
              <a:lnSpc>
                <a:spcPct val="90000"/>
              </a:lnSpc>
              <a:spcBef>
                <a:spcPts val="400"/>
              </a:spcBef>
              <a:spcAft>
                <a:spcPts val="400"/>
              </a:spcAft>
              <a:buClrTx/>
              <a:buSzTx/>
              <a:buFont typeface="Arial"/>
              <a:buNone/>
              <a:tabLst/>
              <a:defRPr/>
            </a:pPr>
            <a:r>
              <a:rPr lang="en-US" dirty="0"/>
              <a:t>25%</a:t>
            </a:r>
          </a:p>
        </p:txBody>
      </p:sp>
      <p:sp>
        <p:nvSpPr>
          <p:cNvPr id="40" name="Text Placeholder 9"/>
          <p:cNvSpPr>
            <a:spLocks noGrp="1"/>
          </p:cNvSpPr>
          <p:nvPr>
            <p:ph type="body" sz="quarter" idx="28" hasCustomPrompt="1"/>
          </p:nvPr>
        </p:nvSpPr>
        <p:spPr>
          <a:xfrm>
            <a:off x="6237123" y="4382188"/>
            <a:ext cx="1406852" cy="263391"/>
          </a:xfrm>
        </p:spPr>
        <p:txBody>
          <a:bodyPr>
            <a:noAutofit/>
          </a:bodyPr>
          <a:lstStyle>
            <a:lvl1pPr algn="l">
              <a:buNone/>
              <a:defRPr sz="1400" b="0" baseline="0">
                <a:solidFill>
                  <a:schemeClr val="bg1"/>
                </a:solidFill>
              </a:defRPr>
            </a:lvl1pPr>
          </a:lstStyle>
          <a:p>
            <a:pPr lvl="0"/>
            <a:r>
              <a:rPr lang="he-IL" dirty="0"/>
              <a:t>הקם ינאצם אב</a:t>
            </a:r>
            <a:endParaRPr lang="en-US" dirty="0"/>
          </a:p>
        </p:txBody>
      </p:sp>
      <p:sp>
        <p:nvSpPr>
          <p:cNvPr id="42" name="Text Placeholder 9"/>
          <p:cNvSpPr>
            <a:spLocks noGrp="1"/>
          </p:cNvSpPr>
          <p:nvPr>
            <p:ph type="body" sz="quarter" idx="30" hasCustomPrompt="1"/>
          </p:nvPr>
        </p:nvSpPr>
        <p:spPr>
          <a:xfrm>
            <a:off x="4529977" y="2969455"/>
            <a:ext cx="1406852" cy="263391"/>
          </a:xfrm>
        </p:spPr>
        <p:txBody>
          <a:bodyPr>
            <a:noAutofit/>
          </a:bodyPr>
          <a:lstStyle>
            <a:lvl1pPr algn="r">
              <a:buNone/>
              <a:defRPr sz="1400" b="0" baseline="0">
                <a:solidFill>
                  <a:schemeClr val="bg1"/>
                </a:solidFill>
              </a:defRPr>
            </a:lvl1pPr>
          </a:lstStyle>
          <a:p>
            <a:pPr lvl="0"/>
            <a:r>
              <a:rPr lang="he-IL" dirty="0"/>
              <a:t>הקם ינאצם אב</a:t>
            </a:r>
            <a:endParaRPr lang="en-US" dirty="0"/>
          </a:p>
        </p:txBody>
      </p:sp>
      <p:sp>
        <p:nvSpPr>
          <p:cNvPr id="44" name="Text Placeholder 9"/>
          <p:cNvSpPr>
            <a:spLocks noGrp="1"/>
          </p:cNvSpPr>
          <p:nvPr>
            <p:ph type="body" sz="quarter" idx="32" hasCustomPrompt="1"/>
          </p:nvPr>
        </p:nvSpPr>
        <p:spPr>
          <a:xfrm>
            <a:off x="4529977" y="4382188"/>
            <a:ext cx="1406852" cy="263391"/>
          </a:xfrm>
        </p:spPr>
        <p:txBody>
          <a:bodyPr>
            <a:noAutofit/>
          </a:bodyPr>
          <a:lstStyle>
            <a:lvl1pPr algn="r">
              <a:buNone/>
              <a:defRPr sz="1400" b="0" baseline="0">
                <a:solidFill>
                  <a:schemeClr val="bg1"/>
                </a:solidFill>
              </a:defRPr>
            </a:lvl1pPr>
          </a:lstStyle>
          <a:p>
            <a:pPr lvl="0"/>
            <a:r>
              <a:rPr lang="he-IL" dirty="0"/>
              <a:t>הקם ינאצם אב</a:t>
            </a:r>
            <a:endParaRPr lang="en-US" dirty="0"/>
          </a:p>
        </p:txBody>
      </p:sp>
      <p:sp>
        <p:nvSpPr>
          <p:cNvPr id="45" name="Text Placeholder 9"/>
          <p:cNvSpPr>
            <a:spLocks noGrp="1"/>
          </p:cNvSpPr>
          <p:nvPr>
            <p:ph type="body" sz="quarter" idx="33" hasCustomPrompt="1"/>
          </p:nvPr>
        </p:nvSpPr>
        <p:spPr>
          <a:xfrm>
            <a:off x="4529977" y="2669119"/>
            <a:ext cx="1406852" cy="263391"/>
          </a:xfrm>
        </p:spPr>
        <p:txBody>
          <a:bodyPr>
            <a:noAutofit/>
          </a:bodyPr>
          <a:lstStyle>
            <a:lvl1pPr algn="r">
              <a:buNone/>
              <a:defRPr sz="2000" b="0" baseline="0">
                <a:solidFill>
                  <a:schemeClr val="bg1"/>
                </a:solidFill>
              </a:defRPr>
            </a:lvl1pPr>
          </a:lstStyle>
          <a:p>
            <a:pPr lvl="0"/>
            <a:r>
              <a:rPr lang="en-US"/>
              <a:t>25%</a:t>
            </a:r>
            <a:endParaRPr lang="en-US" dirty="0"/>
          </a:p>
        </p:txBody>
      </p:sp>
      <p:sp>
        <p:nvSpPr>
          <p:cNvPr id="46" name="Text Placeholder 9"/>
          <p:cNvSpPr>
            <a:spLocks noGrp="1"/>
          </p:cNvSpPr>
          <p:nvPr>
            <p:ph type="body" sz="quarter" idx="34" hasCustomPrompt="1"/>
          </p:nvPr>
        </p:nvSpPr>
        <p:spPr>
          <a:xfrm>
            <a:off x="4529977" y="4068384"/>
            <a:ext cx="1406852" cy="263391"/>
          </a:xfrm>
        </p:spPr>
        <p:txBody>
          <a:bodyPr>
            <a:noAutofit/>
          </a:bodyPr>
          <a:lstStyle>
            <a:lvl1pPr algn="r">
              <a:buNone/>
              <a:defRPr sz="2000" b="0" baseline="0">
                <a:solidFill>
                  <a:schemeClr val="bg1"/>
                </a:solidFill>
              </a:defRPr>
            </a:lvl1pPr>
          </a:lstStyle>
          <a:p>
            <a:pPr lvl="0"/>
            <a:r>
              <a:rPr lang="en-US"/>
              <a:t>25%</a:t>
            </a:r>
            <a:endParaRPr lang="en-US" dirty="0"/>
          </a:p>
        </p:txBody>
      </p:sp>
      <p:sp>
        <p:nvSpPr>
          <p:cNvPr id="29" name="Footer Placeholder 27">
            <a:extLst>
              <a:ext uri="{FF2B5EF4-FFF2-40B4-BE49-F238E27FC236}">
                <a16:creationId xmlns:a16="http://schemas.microsoft.com/office/drawing/2014/main" id="{1D6CF15C-84F4-4941-B41A-F149D6127ABA}"/>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30" name="Slide Number Placeholder 3">
            <a:extLst>
              <a:ext uri="{FF2B5EF4-FFF2-40B4-BE49-F238E27FC236}">
                <a16:creationId xmlns:a16="http://schemas.microsoft.com/office/drawing/2014/main" id="{9B9F9564-F3EF-CB47-82AA-B4F62B2AF2CD}"/>
              </a:ext>
            </a:extLst>
          </p:cNvPr>
          <p:cNvSpPr>
            <a:spLocks noGrp="1"/>
          </p:cNvSpPr>
          <p:nvPr>
            <p:ph type="sldNum" sz="quarter" idx="35"/>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33" name="Picture 32">
            <a:extLst>
              <a:ext uri="{FF2B5EF4-FFF2-40B4-BE49-F238E27FC236}">
                <a16:creationId xmlns:a16="http://schemas.microsoft.com/office/drawing/2014/main" id="{519285DD-ED6F-014C-904C-94ECD3BEB76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2"/>
      </p:bgRef>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E9411D8-0630-334B-930E-310C79D65F0C}"/>
              </a:ext>
            </a:extLst>
          </p:cNvPr>
          <p:cNvPicPr>
            <a:picLocks noChangeAspect="1"/>
          </p:cNvPicPr>
          <p:nvPr userDrawn="1"/>
        </p:nvPicPr>
        <p:blipFill>
          <a:blip r:embed="rId2"/>
          <a:srcRect/>
          <a:stretch/>
        </p:blipFill>
        <p:spPr>
          <a:xfrm>
            <a:off x="4646131" y="2889955"/>
            <a:ext cx="1330582" cy="1343377"/>
          </a:xfrm>
          <a:prstGeom prst="rect">
            <a:avLst/>
          </a:prstGeom>
        </p:spPr>
      </p:pic>
      <p:pic>
        <p:nvPicPr>
          <p:cNvPr id="37" name="Picture 36">
            <a:extLst>
              <a:ext uri="{FF2B5EF4-FFF2-40B4-BE49-F238E27FC236}">
                <a16:creationId xmlns:a16="http://schemas.microsoft.com/office/drawing/2014/main" id="{17A34D56-6CEF-F64D-AE2D-495B370D9517}"/>
              </a:ext>
            </a:extLst>
          </p:cNvPr>
          <p:cNvPicPr>
            <a:picLocks noChangeAspect="1"/>
          </p:cNvPicPr>
          <p:nvPr userDrawn="1"/>
        </p:nvPicPr>
        <p:blipFill>
          <a:blip r:embed="rId2"/>
          <a:srcRect/>
          <a:stretch/>
        </p:blipFill>
        <p:spPr>
          <a:xfrm>
            <a:off x="4646131" y="4560710"/>
            <a:ext cx="1330582" cy="1343377"/>
          </a:xfrm>
          <a:prstGeom prst="rect">
            <a:avLst/>
          </a:prstGeom>
        </p:spPr>
      </p:pic>
      <p:pic>
        <p:nvPicPr>
          <p:cNvPr id="38" name="Picture 37">
            <a:extLst>
              <a:ext uri="{FF2B5EF4-FFF2-40B4-BE49-F238E27FC236}">
                <a16:creationId xmlns:a16="http://schemas.microsoft.com/office/drawing/2014/main" id="{B3C2EEDB-9FBC-8B4A-9832-927E9EFE4727}"/>
              </a:ext>
            </a:extLst>
          </p:cNvPr>
          <p:cNvPicPr>
            <a:picLocks noChangeAspect="1"/>
          </p:cNvPicPr>
          <p:nvPr userDrawn="1"/>
        </p:nvPicPr>
        <p:blipFill>
          <a:blip r:embed="rId2"/>
          <a:srcRect/>
          <a:stretch/>
        </p:blipFill>
        <p:spPr>
          <a:xfrm>
            <a:off x="10121242" y="1230489"/>
            <a:ext cx="1330582" cy="1343377"/>
          </a:xfrm>
          <a:prstGeom prst="rect">
            <a:avLst/>
          </a:prstGeom>
        </p:spPr>
      </p:pic>
      <p:pic>
        <p:nvPicPr>
          <p:cNvPr id="39" name="Picture 38">
            <a:extLst>
              <a:ext uri="{FF2B5EF4-FFF2-40B4-BE49-F238E27FC236}">
                <a16:creationId xmlns:a16="http://schemas.microsoft.com/office/drawing/2014/main" id="{B700428D-F4B7-9843-BAD4-C2A69B47880B}"/>
              </a:ext>
            </a:extLst>
          </p:cNvPr>
          <p:cNvPicPr>
            <a:picLocks noChangeAspect="1"/>
          </p:cNvPicPr>
          <p:nvPr userDrawn="1"/>
        </p:nvPicPr>
        <p:blipFill>
          <a:blip r:embed="rId2"/>
          <a:srcRect/>
          <a:stretch/>
        </p:blipFill>
        <p:spPr>
          <a:xfrm>
            <a:off x="10121242" y="2889955"/>
            <a:ext cx="1330582" cy="1343377"/>
          </a:xfrm>
          <a:prstGeom prst="rect">
            <a:avLst/>
          </a:prstGeom>
        </p:spPr>
      </p:pic>
      <p:pic>
        <p:nvPicPr>
          <p:cNvPr id="40" name="Picture 39">
            <a:extLst>
              <a:ext uri="{FF2B5EF4-FFF2-40B4-BE49-F238E27FC236}">
                <a16:creationId xmlns:a16="http://schemas.microsoft.com/office/drawing/2014/main" id="{C494A5B4-92AE-C941-AA47-2BA328470661}"/>
              </a:ext>
            </a:extLst>
          </p:cNvPr>
          <p:cNvPicPr>
            <a:picLocks noChangeAspect="1"/>
          </p:cNvPicPr>
          <p:nvPr userDrawn="1"/>
        </p:nvPicPr>
        <p:blipFill>
          <a:blip r:embed="rId2"/>
          <a:srcRect/>
          <a:stretch/>
        </p:blipFill>
        <p:spPr>
          <a:xfrm>
            <a:off x="10121242" y="4560710"/>
            <a:ext cx="1330582" cy="1343377"/>
          </a:xfrm>
          <a:prstGeom prst="rect">
            <a:avLst/>
          </a:prstGeom>
        </p:spPr>
      </p:pic>
      <p:sp>
        <p:nvSpPr>
          <p:cNvPr id="5" name="Rectangle 4"/>
          <p:cNvSpPr/>
          <p:nvPr userDrawn="1"/>
        </p:nvSpPr>
        <p:spPr>
          <a:xfrm>
            <a:off x="0" y="9522"/>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287221" y="19041"/>
            <a:ext cx="10068310" cy="981081"/>
          </a:xfrm>
        </p:spPr>
        <p:txBody>
          <a:bodyPr anchor="ctr">
            <a:noAutofit/>
          </a:bodyPr>
          <a:lstStyle>
            <a:lvl1pPr algn="r">
              <a:lnSpc>
                <a:spcPct val="70000"/>
              </a:lnSpc>
              <a:defRPr sz="3600" b="1" baseline="0">
                <a:solidFill>
                  <a:schemeClr val="bg2"/>
                </a:solidFill>
              </a:defRPr>
            </a:lvl1pPr>
          </a:lstStyle>
          <a:p>
            <a:r>
              <a:rPr lang="he-IL" dirty="0"/>
              <a:t>ראשי פרקים מפורטים</a:t>
            </a:r>
            <a:endParaRPr lang="en-US" dirty="0"/>
          </a:p>
        </p:txBody>
      </p:sp>
      <p:sp>
        <p:nvSpPr>
          <p:cNvPr id="32" name="Text Placeholder 9"/>
          <p:cNvSpPr>
            <a:spLocks noGrp="1"/>
          </p:cNvSpPr>
          <p:nvPr>
            <p:ph type="body" sz="quarter" idx="23" hasCustomPrompt="1"/>
          </p:nvPr>
        </p:nvSpPr>
        <p:spPr>
          <a:xfrm>
            <a:off x="6790620" y="1782779"/>
            <a:ext cx="3186747" cy="719193"/>
          </a:xfrm>
        </p:spPr>
        <p:txBody>
          <a:bodyPr>
            <a:noAutofit/>
          </a:bodyPr>
          <a:lstStyle>
            <a:lvl1pPr>
              <a:lnSpc>
                <a:spcPct val="120000"/>
              </a:lnSpc>
              <a:buNone/>
              <a:defRPr sz="1400" b="0" baseline="0"/>
            </a:lvl1pPr>
          </a:lstStyle>
          <a:p>
            <a:pPr lvl="0"/>
            <a:r>
              <a:rPr lang="he-IL" dirty="0"/>
              <a:t>צא הקם ינאצם אבסטרקטי מלה</a:t>
            </a:r>
            <a:r>
              <a:rPr lang="en-US" dirty="0"/>
              <a:t> </a:t>
            </a:r>
            <a:r>
              <a:rPr lang="he-IL" dirty="0" err="1"/>
              <a:t>אינטרפו</a:t>
            </a:r>
            <a:r>
              <a:rPr lang="en-US" dirty="0"/>
              <a:t> </a:t>
            </a:r>
            <a:r>
              <a:rPr lang="he-IL" dirty="0"/>
              <a:t>לציות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33" name="Text Placeholder 5"/>
          <p:cNvSpPr>
            <a:spLocks noGrp="1"/>
          </p:cNvSpPr>
          <p:nvPr>
            <p:ph type="body" sz="quarter" idx="18" hasCustomPrompt="1"/>
          </p:nvPr>
        </p:nvSpPr>
        <p:spPr>
          <a:xfrm>
            <a:off x="6790620" y="1409772"/>
            <a:ext cx="3186748" cy="272921"/>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43" name="Text Placeholder 9"/>
          <p:cNvSpPr>
            <a:spLocks noGrp="1"/>
          </p:cNvSpPr>
          <p:nvPr>
            <p:ph type="body" sz="quarter" idx="24" hasCustomPrompt="1"/>
          </p:nvPr>
        </p:nvSpPr>
        <p:spPr>
          <a:xfrm>
            <a:off x="6790620" y="3446430"/>
            <a:ext cx="3186747" cy="719193"/>
          </a:xfrm>
        </p:spPr>
        <p:txBody>
          <a:bodyPr>
            <a:noAutofit/>
          </a:bodyPr>
          <a:lstStyle>
            <a:lvl1pPr>
              <a:lnSpc>
                <a:spcPct val="120000"/>
              </a:lnSpc>
              <a:buNone/>
              <a:defRPr sz="1400" b="0" baseline="0"/>
            </a:lvl1pPr>
          </a:lstStyle>
          <a:p>
            <a:pPr lvl="0"/>
            <a:r>
              <a:rPr lang="he-IL" dirty="0"/>
              <a:t>צא הקם ינאצם אבסטרקטי מלה</a:t>
            </a:r>
            <a:r>
              <a:rPr lang="en-US" dirty="0"/>
              <a:t> </a:t>
            </a:r>
            <a:r>
              <a:rPr lang="he-IL" dirty="0" err="1"/>
              <a:t>אינטרפו</a:t>
            </a:r>
            <a:r>
              <a:rPr lang="en-US" dirty="0"/>
              <a:t> </a:t>
            </a:r>
            <a:r>
              <a:rPr lang="he-IL" dirty="0"/>
              <a:t>לציות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44" name="Text Placeholder 5"/>
          <p:cNvSpPr>
            <a:spLocks noGrp="1"/>
          </p:cNvSpPr>
          <p:nvPr>
            <p:ph type="body" sz="quarter" idx="25" hasCustomPrompt="1"/>
          </p:nvPr>
        </p:nvSpPr>
        <p:spPr>
          <a:xfrm>
            <a:off x="6790620" y="3073423"/>
            <a:ext cx="3186748" cy="272921"/>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46" name="Text Placeholder 9"/>
          <p:cNvSpPr>
            <a:spLocks noGrp="1"/>
          </p:cNvSpPr>
          <p:nvPr>
            <p:ph type="body" sz="quarter" idx="26" hasCustomPrompt="1"/>
          </p:nvPr>
        </p:nvSpPr>
        <p:spPr>
          <a:xfrm>
            <a:off x="6790620" y="5110081"/>
            <a:ext cx="3186747" cy="719193"/>
          </a:xfrm>
        </p:spPr>
        <p:txBody>
          <a:bodyPr>
            <a:noAutofit/>
          </a:bodyPr>
          <a:lstStyle>
            <a:lvl1pPr>
              <a:lnSpc>
                <a:spcPct val="120000"/>
              </a:lnSpc>
              <a:buNone/>
              <a:defRPr sz="1400" b="0" baseline="0"/>
            </a:lvl1pPr>
          </a:lstStyle>
          <a:p>
            <a:pPr lvl="0"/>
            <a:r>
              <a:rPr lang="he-IL" dirty="0"/>
              <a:t>צא הקם ינאצם אבסטרקטי מלה</a:t>
            </a:r>
            <a:r>
              <a:rPr lang="en-US" dirty="0"/>
              <a:t> </a:t>
            </a:r>
            <a:r>
              <a:rPr lang="he-IL" dirty="0" err="1"/>
              <a:t>אינטרפו</a:t>
            </a:r>
            <a:r>
              <a:rPr lang="en-US" dirty="0"/>
              <a:t> </a:t>
            </a:r>
            <a:r>
              <a:rPr lang="he-IL" dirty="0"/>
              <a:t>לציות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47" name="Text Placeholder 5"/>
          <p:cNvSpPr>
            <a:spLocks noGrp="1"/>
          </p:cNvSpPr>
          <p:nvPr>
            <p:ph type="body" sz="quarter" idx="27" hasCustomPrompt="1"/>
          </p:nvPr>
        </p:nvSpPr>
        <p:spPr>
          <a:xfrm>
            <a:off x="6790620" y="4737074"/>
            <a:ext cx="3186748" cy="272921"/>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49" name="Text Placeholder 9"/>
          <p:cNvSpPr>
            <a:spLocks noGrp="1"/>
          </p:cNvSpPr>
          <p:nvPr>
            <p:ph type="body" sz="quarter" idx="28" hasCustomPrompt="1"/>
          </p:nvPr>
        </p:nvSpPr>
        <p:spPr>
          <a:xfrm>
            <a:off x="1287221" y="1782779"/>
            <a:ext cx="3186747" cy="719193"/>
          </a:xfrm>
        </p:spPr>
        <p:txBody>
          <a:bodyPr>
            <a:noAutofit/>
          </a:bodyPr>
          <a:lstStyle>
            <a:lvl1pPr>
              <a:lnSpc>
                <a:spcPct val="120000"/>
              </a:lnSpc>
              <a:buNone/>
              <a:defRPr sz="1400" b="0" baseline="0"/>
            </a:lvl1pPr>
          </a:lstStyle>
          <a:p>
            <a:pPr lvl="0"/>
            <a:r>
              <a:rPr lang="he-IL" dirty="0"/>
              <a:t>צא הקם ינאצם אבסטרקטי מלה</a:t>
            </a:r>
            <a:r>
              <a:rPr lang="en-US" dirty="0"/>
              <a:t> </a:t>
            </a:r>
            <a:r>
              <a:rPr lang="he-IL" dirty="0" err="1"/>
              <a:t>אינטרפו</a:t>
            </a:r>
            <a:r>
              <a:rPr lang="en-US" dirty="0"/>
              <a:t> </a:t>
            </a:r>
            <a:r>
              <a:rPr lang="he-IL" dirty="0"/>
              <a:t>לציות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50" name="Text Placeholder 5"/>
          <p:cNvSpPr>
            <a:spLocks noGrp="1"/>
          </p:cNvSpPr>
          <p:nvPr>
            <p:ph type="body" sz="quarter" idx="29" hasCustomPrompt="1"/>
          </p:nvPr>
        </p:nvSpPr>
        <p:spPr>
          <a:xfrm>
            <a:off x="1287221" y="1409772"/>
            <a:ext cx="3186748" cy="272921"/>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pic>
        <p:nvPicPr>
          <p:cNvPr id="51" name="Picture 50"/>
          <p:cNvPicPr>
            <a:picLocks noChangeAspect="1"/>
          </p:cNvPicPr>
          <p:nvPr userDrawn="1"/>
        </p:nvPicPr>
        <p:blipFill>
          <a:blip r:embed="rId2"/>
          <a:srcRect/>
          <a:stretch/>
        </p:blipFill>
        <p:spPr>
          <a:xfrm>
            <a:off x="4646131" y="1230489"/>
            <a:ext cx="1330582" cy="1343377"/>
          </a:xfrm>
          <a:prstGeom prst="rect">
            <a:avLst/>
          </a:prstGeom>
        </p:spPr>
      </p:pic>
      <p:sp>
        <p:nvSpPr>
          <p:cNvPr id="52" name="Text Placeholder 9"/>
          <p:cNvSpPr>
            <a:spLocks noGrp="1"/>
          </p:cNvSpPr>
          <p:nvPr>
            <p:ph type="body" sz="quarter" idx="30" hasCustomPrompt="1"/>
          </p:nvPr>
        </p:nvSpPr>
        <p:spPr>
          <a:xfrm>
            <a:off x="1287221" y="3446430"/>
            <a:ext cx="3186747" cy="719193"/>
          </a:xfrm>
        </p:spPr>
        <p:txBody>
          <a:bodyPr>
            <a:noAutofit/>
          </a:bodyPr>
          <a:lstStyle>
            <a:lvl1pPr>
              <a:lnSpc>
                <a:spcPct val="120000"/>
              </a:lnSpc>
              <a:buNone/>
              <a:defRPr sz="1400" b="0" baseline="0"/>
            </a:lvl1pPr>
          </a:lstStyle>
          <a:p>
            <a:pPr lvl="0"/>
            <a:r>
              <a:rPr lang="he-IL" dirty="0"/>
              <a:t>צא הקם ינאצם אבסטרקטי מלה</a:t>
            </a:r>
            <a:r>
              <a:rPr lang="en-US" dirty="0"/>
              <a:t> </a:t>
            </a:r>
            <a:r>
              <a:rPr lang="he-IL" dirty="0" err="1"/>
              <a:t>אינטרפו</a:t>
            </a:r>
            <a:r>
              <a:rPr lang="en-US" dirty="0"/>
              <a:t> </a:t>
            </a:r>
            <a:r>
              <a:rPr lang="he-IL" dirty="0"/>
              <a:t>לציות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53" name="Text Placeholder 5"/>
          <p:cNvSpPr>
            <a:spLocks noGrp="1"/>
          </p:cNvSpPr>
          <p:nvPr>
            <p:ph type="body" sz="quarter" idx="31" hasCustomPrompt="1"/>
          </p:nvPr>
        </p:nvSpPr>
        <p:spPr>
          <a:xfrm>
            <a:off x="1287221" y="3073423"/>
            <a:ext cx="3186748" cy="272921"/>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55" name="Text Placeholder 9"/>
          <p:cNvSpPr>
            <a:spLocks noGrp="1"/>
          </p:cNvSpPr>
          <p:nvPr>
            <p:ph type="body" sz="quarter" idx="32" hasCustomPrompt="1"/>
          </p:nvPr>
        </p:nvSpPr>
        <p:spPr>
          <a:xfrm>
            <a:off x="1287221" y="5110081"/>
            <a:ext cx="3186747" cy="719193"/>
          </a:xfrm>
        </p:spPr>
        <p:txBody>
          <a:bodyPr>
            <a:noAutofit/>
          </a:bodyPr>
          <a:lstStyle>
            <a:lvl1pPr>
              <a:lnSpc>
                <a:spcPct val="120000"/>
              </a:lnSpc>
              <a:buNone/>
              <a:defRPr sz="1400" b="0" baseline="0"/>
            </a:lvl1pPr>
          </a:lstStyle>
          <a:p>
            <a:pPr lvl="0"/>
            <a:r>
              <a:rPr lang="he-IL" dirty="0"/>
              <a:t>צא הקם ינאצם אבסטרקטי מלה</a:t>
            </a:r>
            <a:r>
              <a:rPr lang="en-US" dirty="0"/>
              <a:t> </a:t>
            </a:r>
            <a:r>
              <a:rPr lang="he-IL" dirty="0" err="1"/>
              <a:t>אינטרפו</a:t>
            </a:r>
            <a:r>
              <a:rPr lang="en-US" dirty="0"/>
              <a:t> </a:t>
            </a:r>
            <a:r>
              <a:rPr lang="he-IL" dirty="0"/>
              <a:t>לציות סוננת</a:t>
            </a:r>
            <a:r>
              <a:rPr lang="en-US" dirty="0"/>
              <a:t> </a:t>
            </a:r>
            <a:r>
              <a:rPr lang="he-IL" dirty="0"/>
              <a:t>אינטראקציית </a:t>
            </a:r>
            <a:r>
              <a:rPr lang="he-IL" dirty="0" err="1"/>
              <a:t>ירוצא</a:t>
            </a:r>
            <a:r>
              <a:rPr lang="he-IL" dirty="0"/>
              <a:t> הקם ינאצם אבסטרקטי מלה</a:t>
            </a:r>
            <a:endParaRPr lang="en-US" dirty="0"/>
          </a:p>
        </p:txBody>
      </p:sp>
      <p:sp>
        <p:nvSpPr>
          <p:cNvPr id="56" name="Text Placeholder 5"/>
          <p:cNvSpPr>
            <a:spLocks noGrp="1"/>
          </p:cNvSpPr>
          <p:nvPr>
            <p:ph type="body" sz="quarter" idx="33" hasCustomPrompt="1"/>
          </p:nvPr>
        </p:nvSpPr>
        <p:spPr>
          <a:xfrm>
            <a:off x="1287221" y="4737074"/>
            <a:ext cx="3186748" cy="272921"/>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58" name="Text Placeholder 13"/>
          <p:cNvSpPr>
            <a:spLocks noGrp="1"/>
          </p:cNvSpPr>
          <p:nvPr>
            <p:ph type="body" sz="quarter" idx="34" hasCustomPrompt="1"/>
          </p:nvPr>
        </p:nvSpPr>
        <p:spPr>
          <a:xfrm>
            <a:off x="5054963" y="1782779"/>
            <a:ext cx="514060" cy="427840"/>
          </a:xfrm>
        </p:spPr>
        <p:txBody>
          <a:bodyPr>
            <a:normAutofit/>
          </a:bodyPr>
          <a:lstStyle>
            <a:lvl1pPr algn="ctr">
              <a:defRPr sz="2000" b="1">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r>
              <a:rPr lang="en-US" dirty="0"/>
              <a:t>0</a:t>
            </a:r>
          </a:p>
        </p:txBody>
      </p:sp>
      <p:sp>
        <p:nvSpPr>
          <p:cNvPr id="61" name="Text Placeholder 13"/>
          <p:cNvSpPr>
            <a:spLocks noGrp="1"/>
          </p:cNvSpPr>
          <p:nvPr>
            <p:ph type="body" sz="quarter" idx="35" hasCustomPrompt="1"/>
          </p:nvPr>
        </p:nvSpPr>
        <p:spPr>
          <a:xfrm>
            <a:off x="5054963" y="3411564"/>
            <a:ext cx="514060" cy="427840"/>
          </a:xfrm>
        </p:spPr>
        <p:txBody>
          <a:bodyPr>
            <a:normAutofit/>
          </a:bodyPr>
          <a:lstStyle>
            <a:lvl1pPr algn="ctr">
              <a:defRPr sz="2000" b="1">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r>
              <a:rPr lang="en-US" dirty="0"/>
              <a:t>0</a:t>
            </a:r>
          </a:p>
        </p:txBody>
      </p:sp>
      <p:sp>
        <p:nvSpPr>
          <p:cNvPr id="63" name="Text Placeholder 13"/>
          <p:cNvSpPr>
            <a:spLocks noGrp="1"/>
          </p:cNvSpPr>
          <p:nvPr>
            <p:ph type="body" sz="quarter" idx="36" hasCustomPrompt="1"/>
          </p:nvPr>
        </p:nvSpPr>
        <p:spPr>
          <a:xfrm>
            <a:off x="5054963" y="5079159"/>
            <a:ext cx="514060" cy="427840"/>
          </a:xfrm>
        </p:spPr>
        <p:txBody>
          <a:bodyPr>
            <a:normAutofit/>
          </a:bodyPr>
          <a:lstStyle>
            <a:lvl1pPr algn="ctr">
              <a:defRPr sz="2000" b="1">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r>
              <a:rPr lang="en-US" dirty="0"/>
              <a:t>0</a:t>
            </a:r>
          </a:p>
        </p:txBody>
      </p:sp>
      <p:sp>
        <p:nvSpPr>
          <p:cNvPr id="65" name="Text Placeholder 13"/>
          <p:cNvSpPr>
            <a:spLocks noGrp="1"/>
          </p:cNvSpPr>
          <p:nvPr>
            <p:ph type="body" sz="quarter" idx="37" hasCustomPrompt="1"/>
          </p:nvPr>
        </p:nvSpPr>
        <p:spPr>
          <a:xfrm>
            <a:off x="10539701" y="1782779"/>
            <a:ext cx="514060" cy="427840"/>
          </a:xfrm>
        </p:spPr>
        <p:txBody>
          <a:bodyPr>
            <a:normAutofit/>
          </a:bodyPr>
          <a:lstStyle>
            <a:lvl1pPr algn="ctr">
              <a:defRPr sz="2000" b="1">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r>
              <a:rPr lang="en-US" dirty="0"/>
              <a:t>0</a:t>
            </a:r>
          </a:p>
        </p:txBody>
      </p:sp>
      <p:sp>
        <p:nvSpPr>
          <p:cNvPr id="66" name="Text Placeholder 13"/>
          <p:cNvSpPr>
            <a:spLocks noGrp="1"/>
          </p:cNvSpPr>
          <p:nvPr>
            <p:ph type="body" sz="quarter" idx="38" hasCustomPrompt="1"/>
          </p:nvPr>
        </p:nvSpPr>
        <p:spPr>
          <a:xfrm>
            <a:off x="10539701" y="3411564"/>
            <a:ext cx="514060" cy="427840"/>
          </a:xfrm>
        </p:spPr>
        <p:txBody>
          <a:bodyPr>
            <a:normAutofit/>
          </a:bodyPr>
          <a:lstStyle>
            <a:lvl1pPr algn="ctr">
              <a:defRPr sz="2000" b="1">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r>
              <a:rPr lang="en-US" dirty="0"/>
              <a:t>0</a:t>
            </a:r>
          </a:p>
        </p:txBody>
      </p:sp>
      <p:sp>
        <p:nvSpPr>
          <p:cNvPr id="67" name="Text Placeholder 13"/>
          <p:cNvSpPr>
            <a:spLocks noGrp="1"/>
          </p:cNvSpPr>
          <p:nvPr>
            <p:ph type="body" sz="quarter" idx="39" hasCustomPrompt="1"/>
          </p:nvPr>
        </p:nvSpPr>
        <p:spPr>
          <a:xfrm>
            <a:off x="10539701" y="5079159"/>
            <a:ext cx="514060" cy="427840"/>
          </a:xfrm>
        </p:spPr>
        <p:txBody>
          <a:bodyPr>
            <a:normAutofit/>
          </a:bodyPr>
          <a:lstStyle>
            <a:lvl1pPr algn="ctr">
              <a:defRPr sz="2000" b="1">
                <a:solidFill>
                  <a:schemeClr val="bg1"/>
                </a:solidFill>
              </a:defRPr>
            </a:lvl1p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1</a:t>
            </a:r>
            <a:r>
              <a:rPr lang="en-US" dirty="0"/>
              <a:t>0</a:t>
            </a:r>
          </a:p>
        </p:txBody>
      </p:sp>
      <p:sp>
        <p:nvSpPr>
          <p:cNvPr id="34" name="Footer Placeholder 27">
            <a:extLst>
              <a:ext uri="{FF2B5EF4-FFF2-40B4-BE49-F238E27FC236}">
                <a16:creationId xmlns:a16="http://schemas.microsoft.com/office/drawing/2014/main" id="{A26B7019-62B3-4B49-A11B-DDD9ADE4617A}"/>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35" name="Slide Number Placeholder 3">
            <a:extLst>
              <a:ext uri="{FF2B5EF4-FFF2-40B4-BE49-F238E27FC236}">
                <a16:creationId xmlns:a16="http://schemas.microsoft.com/office/drawing/2014/main" id="{FDF9804C-113D-C449-B422-D5E58F6D73E1}"/>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31" name="Picture 30">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Title Slid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srcRect/>
          <a:stretch/>
        </p:blipFill>
        <p:spPr>
          <a:xfrm>
            <a:off x="2877" y="19521"/>
            <a:ext cx="7204215" cy="6822367"/>
          </a:xfrm>
          <a:prstGeom prst="rect">
            <a:avLst/>
          </a:prstGeom>
        </p:spPr>
      </p:pic>
      <p:sp>
        <p:nvSpPr>
          <p:cNvPr id="2" name="Title 1"/>
          <p:cNvSpPr>
            <a:spLocks noGrp="1"/>
          </p:cNvSpPr>
          <p:nvPr>
            <p:ph type="ctrTitle" hasCustomPrompt="1"/>
          </p:nvPr>
        </p:nvSpPr>
        <p:spPr>
          <a:xfrm>
            <a:off x="4826000" y="0"/>
            <a:ext cx="6476999" cy="990600"/>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4826000" y="1474435"/>
            <a:ext cx="6477000" cy="4217238"/>
          </a:xfrm>
        </p:spPr>
        <p:txBody>
          <a:bodyPr numCol="2" spcCol="540000" rtlCol="1">
            <a:noAutofit/>
          </a:bodyPr>
          <a:lstStyle>
            <a:lvl1pPr marL="0" indent="0" algn="r" rtl="1">
              <a:lnSpc>
                <a:spcPct val="120000"/>
              </a:lnSpc>
              <a:buNone/>
              <a:defRPr sz="1100" b="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a:t>
            </a:r>
            <a:endParaRPr lang="en-US" dirty="0"/>
          </a:p>
        </p:txBody>
      </p:sp>
      <p:sp>
        <p:nvSpPr>
          <p:cNvPr id="10" name="Footer Placeholder 27">
            <a:extLst>
              <a:ext uri="{FF2B5EF4-FFF2-40B4-BE49-F238E27FC236}">
                <a16:creationId xmlns:a16="http://schemas.microsoft.com/office/drawing/2014/main" id="{33B93D18-DD94-7E4A-AEBF-131C557C81A9}"/>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1" name="Slide Number Placeholder 3">
            <a:extLst>
              <a:ext uri="{FF2B5EF4-FFF2-40B4-BE49-F238E27FC236}">
                <a16:creationId xmlns:a16="http://schemas.microsoft.com/office/drawing/2014/main" id="{1C9C7A14-FDC7-E841-9FD0-CB6E34D2BA40}"/>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9" name="Picture 8">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6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flipH="1">
            <a:off x="1087035" y="1717310"/>
            <a:ext cx="5647593" cy="870194"/>
          </a:xfrm>
        </p:spPr>
        <p:txBody>
          <a:bodyPr anchor="b">
            <a:noAutofit/>
          </a:bodyPr>
          <a:lstStyle>
            <a:lvl1pPr algn="l">
              <a:defRPr sz="4400" baseline="0">
                <a:solidFill>
                  <a:schemeClr val="bg1"/>
                </a:solidFill>
              </a:defRPr>
            </a:lvl1pPr>
          </a:lstStyle>
          <a:p>
            <a:r>
              <a:rPr lang="he-IL" dirty="0"/>
              <a:t>כותרת ראשית</a:t>
            </a:r>
            <a:endParaRPr lang="en-US" dirty="0"/>
          </a:p>
        </p:txBody>
      </p:sp>
      <p:pic>
        <p:nvPicPr>
          <p:cNvPr id="15" name="Picture 14"/>
          <p:cNvPicPr>
            <a:picLocks noChangeAspect="1"/>
          </p:cNvPicPr>
          <p:nvPr userDrawn="1"/>
        </p:nvPicPr>
        <p:blipFill>
          <a:blip r:embed="rId2"/>
          <a:srcRect/>
          <a:stretch/>
        </p:blipFill>
        <p:spPr>
          <a:xfrm flipH="1">
            <a:off x="7404100" y="-1"/>
            <a:ext cx="4787900" cy="6858001"/>
          </a:xfrm>
          <a:prstGeom prst="rect">
            <a:avLst/>
          </a:prstGeom>
        </p:spPr>
      </p:pic>
      <p:sp>
        <p:nvSpPr>
          <p:cNvPr id="3" name="Subtitle 2"/>
          <p:cNvSpPr>
            <a:spLocks noGrp="1"/>
          </p:cNvSpPr>
          <p:nvPr>
            <p:ph type="subTitle" idx="1" hasCustomPrompt="1"/>
          </p:nvPr>
        </p:nvSpPr>
        <p:spPr>
          <a:xfrm flipH="1">
            <a:off x="1087035" y="2874108"/>
            <a:ext cx="5647593" cy="414215"/>
          </a:xfrm>
        </p:spPr>
        <p:txBody>
          <a:bodyPr>
            <a:noAutofit/>
          </a:bodyPr>
          <a:lstStyle>
            <a:lvl1pPr marL="0" indent="0" algn="l">
              <a:buNone/>
              <a:defRPr sz="18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כותרת משנה</a:t>
            </a:r>
            <a:endParaRPr lang="en-US" dirty="0"/>
          </a:p>
        </p:txBody>
      </p:sp>
      <p:sp>
        <p:nvSpPr>
          <p:cNvPr id="4" name="Date Placeholder 3"/>
          <p:cNvSpPr>
            <a:spLocks noGrp="1"/>
          </p:cNvSpPr>
          <p:nvPr>
            <p:ph type="dt" sz="half" idx="10"/>
          </p:nvPr>
        </p:nvSpPr>
        <p:spPr>
          <a:xfrm flipH="1">
            <a:off x="1087035" y="3288323"/>
            <a:ext cx="2743200" cy="365125"/>
          </a:xfrm>
          <a:prstGeom prst="rect">
            <a:avLst/>
          </a:prstGeom>
        </p:spPr>
        <p:txBody>
          <a:bodyPr/>
          <a:lstStyle>
            <a:lvl1pPr algn="l">
              <a:defRPr sz="1800" b="0">
                <a:solidFill>
                  <a:schemeClr val="accent1"/>
                </a:solidFill>
              </a:defRPr>
            </a:lvl1pPr>
          </a:lstStyle>
          <a:p>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7035" y="5535079"/>
            <a:ext cx="2212257" cy="821109"/>
          </a:xfrm>
          <a:prstGeom prst="rect">
            <a:avLst/>
          </a:prstGeom>
        </p:spPr>
      </p:pic>
    </p:spTree>
    <p:extLst>
      <p:ext uri="{BB962C8B-B14F-4D97-AF65-F5344CB8AC3E}">
        <p14:creationId xmlns:p14="http://schemas.microsoft.com/office/powerpoint/2010/main" val="305247210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16112"/>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srcRect/>
          <a:stretch/>
        </p:blipFill>
        <p:spPr>
          <a:xfrm>
            <a:off x="0" y="1"/>
            <a:ext cx="7204215" cy="6858000"/>
          </a:xfrm>
          <a:prstGeom prst="rect">
            <a:avLst/>
          </a:prstGeom>
        </p:spPr>
      </p:pic>
      <p:sp>
        <p:nvSpPr>
          <p:cNvPr id="2" name="Title 1"/>
          <p:cNvSpPr>
            <a:spLocks noGrp="1"/>
          </p:cNvSpPr>
          <p:nvPr>
            <p:ph type="ctrTitle" hasCustomPrompt="1"/>
          </p:nvPr>
        </p:nvSpPr>
        <p:spPr>
          <a:xfrm>
            <a:off x="4826000" y="16112"/>
            <a:ext cx="6476999" cy="990600"/>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4147536" y="1523204"/>
            <a:ext cx="6629322" cy="860551"/>
          </a:xfrm>
        </p:spPr>
        <p:txBody>
          <a:bodyPr numCol="1" spcCol="540000" rtlCol="1">
            <a:noAutofit/>
          </a:bodyPr>
          <a:lstStyle>
            <a:lvl1pPr marL="0" indent="0" algn="r" rtl="1">
              <a:lnSpc>
                <a:spcPct val="120000"/>
              </a:lnSpc>
              <a:buNone/>
              <a:defRPr sz="1100" b="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a:t>
            </a:r>
            <a:endParaRPr lang="en-US" dirty="0"/>
          </a:p>
        </p:txBody>
      </p:sp>
      <p:sp>
        <p:nvSpPr>
          <p:cNvPr id="10" name="Footer Placeholder 27">
            <a:extLst>
              <a:ext uri="{FF2B5EF4-FFF2-40B4-BE49-F238E27FC236}">
                <a16:creationId xmlns:a16="http://schemas.microsoft.com/office/drawing/2014/main" id="{33B93D18-DD94-7E4A-AEBF-131C557C81A9}"/>
              </a:ext>
            </a:extLst>
          </p:cNvPr>
          <p:cNvSpPr>
            <a:spLocks noGrp="1"/>
          </p:cNvSpPr>
          <p:nvPr>
            <p:ph type="ftr" sz="quarter" idx="10"/>
          </p:nvPr>
        </p:nvSpPr>
        <p:spPr>
          <a:xfrm>
            <a:off x="9138368" y="6301153"/>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1" name="Slide Number Placeholder 3">
            <a:extLst>
              <a:ext uri="{FF2B5EF4-FFF2-40B4-BE49-F238E27FC236}">
                <a16:creationId xmlns:a16="http://schemas.microsoft.com/office/drawing/2014/main" id="{1C9C7A14-FDC7-E841-9FD0-CB6E34D2BA40}"/>
              </a:ext>
            </a:extLst>
          </p:cNvPr>
          <p:cNvSpPr>
            <a:spLocks noGrp="1"/>
          </p:cNvSpPr>
          <p:nvPr>
            <p:ph type="sldNum" sz="quarter" idx="21"/>
          </p:nvPr>
        </p:nvSpPr>
        <p:spPr>
          <a:xfrm>
            <a:off x="11348169" y="6255035"/>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9" name="Picture 8">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909388"/>
            <a:ext cx="726433" cy="758445"/>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6633" y="1482175"/>
            <a:ext cx="729633" cy="729633"/>
          </a:xfrm>
          <a:prstGeom prst="rect">
            <a:avLst/>
          </a:prstGeom>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4819" y="2542338"/>
            <a:ext cx="729633" cy="729633"/>
          </a:xfrm>
          <a:prstGeom prst="rect">
            <a:avLst/>
          </a:prstGeom>
        </p:spPr>
      </p:pic>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6633" y="3702829"/>
            <a:ext cx="729633" cy="729633"/>
          </a:xfrm>
          <a:prstGeom prst="rect">
            <a:avLst/>
          </a:prstGeom>
        </p:spPr>
      </p:pic>
      <p:pic>
        <p:nvPicPr>
          <p:cNvPr id="22" name="Picture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4819" y="4756767"/>
            <a:ext cx="729633" cy="729633"/>
          </a:xfrm>
          <a:prstGeom prst="rect">
            <a:avLst/>
          </a:prstGeom>
        </p:spPr>
      </p:pic>
      <p:sp>
        <p:nvSpPr>
          <p:cNvPr id="23" name="Text Placeholder 22"/>
          <p:cNvSpPr>
            <a:spLocks noGrp="1"/>
          </p:cNvSpPr>
          <p:nvPr>
            <p:ph type="body" sz="quarter" idx="23" hasCustomPrompt="1"/>
          </p:nvPr>
        </p:nvSpPr>
        <p:spPr>
          <a:xfrm>
            <a:off x="4147457" y="3775680"/>
            <a:ext cx="6630081" cy="844550"/>
          </a:xfrm>
        </p:spPr>
        <p:txBody>
          <a:bodyPr numCol="1"/>
          <a:lstStyle>
            <a:lvl1pPr>
              <a:lnSpc>
                <a:spcPct val="120000"/>
              </a:lnSpc>
              <a:defRPr sz="1100"/>
            </a:lvl1pPr>
          </a:lstStyle>
          <a:p>
            <a:pPr lvl="0"/>
            <a:r>
              <a:rPr lang="he-IL" dirty="0"/>
              <a:t>טקסט רץ</a:t>
            </a:r>
            <a:endParaRPr lang="en-US" dirty="0"/>
          </a:p>
        </p:txBody>
      </p:sp>
      <p:sp>
        <p:nvSpPr>
          <p:cNvPr id="25" name="Text Placeholder 24"/>
          <p:cNvSpPr>
            <a:spLocks noGrp="1"/>
          </p:cNvSpPr>
          <p:nvPr>
            <p:ph type="body" sz="quarter" idx="24" hasCustomPrompt="1"/>
          </p:nvPr>
        </p:nvSpPr>
        <p:spPr>
          <a:xfrm>
            <a:off x="4147457" y="4865925"/>
            <a:ext cx="6630081" cy="881062"/>
          </a:xfrm>
        </p:spPr>
        <p:txBody>
          <a:bodyPr numCol="1"/>
          <a:lstStyle>
            <a:lvl1pPr>
              <a:lnSpc>
                <a:spcPct val="120000"/>
              </a:lnSpc>
              <a:defRPr sz="1100"/>
            </a:lvl1pPr>
          </a:lstStyle>
          <a:p>
            <a:pPr lvl="0"/>
            <a:r>
              <a:rPr lang="he-IL" dirty="0"/>
              <a:t>טקסט רץ</a:t>
            </a:r>
            <a:endParaRPr lang="en-US" dirty="0"/>
          </a:p>
        </p:txBody>
      </p:sp>
      <p:sp>
        <p:nvSpPr>
          <p:cNvPr id="27" name="Text Placeholder 26"/>
          <p:cNvSpPr>
            <a:spLocks noGrp="1"/>
          </p:cNvSpPr>
          <p:nvPr>
            <p:ph type="body" sz="quarter" idx="25" hasCustomPrompt="1"/>
          </p:nvPr>
        </p:nvSpPr>
        <p:spPr>
          <a:xfrm>
            <a:off x="4148138" y="2582863"/>
            <a:ext cx="6629400" cy="939800"/>
          </a:xfrm>
        </p:spPr>
        <p:txBody>
          <a:bodyPr/>
          <a:lstStyle>
            <a:lvl1pPr>
              <a:lnSpc>
                <a:spcPct val="120000"/>
              </a:lnSpc>
              <a:defRPr sz="1100"/>
            </a:lvl1pPr>
          </a:lstStyle>
          <a:p>
            <a:pPr lvl="0"/>
            <a:r>
              <a:rPr lang="he-IL" dirty="0"/>
              <a:t>טקסט רץ</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F1A712D-C1F3-314C-8F8A-98D4E6E8142D}"/>
              </a:ext>
            </a:extLst>
          </p:cNvPr>
          <p:cNvPicPr>
            <a:picLocks noChangeAspect="1"/>
          </p:cNvPicPr>
          <p:nvPr userDrawn="1"/>
        </p:nvPicPr>
        <p:blipFill>
          <a:blip r:embed="rId2"/>
          <a:srcRect/>
          <a:stretch/>
        </p:blipFill>
        <p:spPr>
          <a:xfrm>
            <a:off x="0" y="1"/>
            <a:ext cx="7204215" cy="6858000"/>
          </a:xfrm>
          <a:prstGeom prst="rect">
            <a:avLst/>
          </a:prstGeom>
        </p:spPr>
      </p:pic>
      <p:sp>
        <p:nvSpPr>
          <p:cNvPr id="2" name="Title 1"/>
          <p:cNvSpPr>
            <a:spLocks noGrp="1"/>
          </p:cNvSpPr>
          <p:nvPr>
            <p:ph type="ctrTitle" hasCustomPrompt="1"/>
          </p:nvPr>
        </p:nvSpPr>
        <p:spPr>
          <a:xfrm>
            <a:off x="4826000" y="16112"/>
            <a:ext cx="6476999" cy="974488"/>
          </a:xfrm>
        </p:spPr>
        <p:txBody>
          <a:bodyPr anchor="ctr">
            <a:noAutofit/>
          </a:bodyPr>
          <a:lstStyle>
            <a:lvl1pPr algn="r">
              <a:lnSpc>
                <a:spcPct val="70000"/>
              </a:lnSpc>
              <a:defRPr sz="3600" b="1" baseline="0">
                <a:solidFill>
                  <a:schemeClr val="bg2"/>
                </a:solidFill>
              </a:defRPr>
            </a:lvl1pPr>
          </a:lstStyle>
          <a:p>
            <a:r>
              <a:rPr lang="he-IL" dirty="0"/>
              <a:t>כאן תבוא כותרת</a:t>
            </a:r>
            <a:endParaRPr lang="en-US" dirty="0"/>
          </a:p>
        </p:txBody>
      </p:sp>
      <p:sp>
        <p:nvSpPr>
          <p:cNvPr id="3" name="Subtitle 2"/>
          <p:cNvSpPr>
            <a:spLocks noGrp="1"/>
          </p:cNvSpPr>
          <p:nvPr>
            <p:ph type="subTitle" idx="1" hasCustomPrompt="1"/>
          </p:nvPr>
        </p:nvSpPr>
        <p:spPr>
          <a:xfrm>
            <a:off x="4826000" y="1474435"/>
            <a:ext cx="6477000" cy="4217238"/>
          </a:xfrm>
        </p:spPr>
        <p:txBody>
          <a:bodyPr numCol="2" spcCol="540000" rtlCol="1">
            <a:noAutofit/>
          </a:bodyPr>
          <a:lstStyle>
            <a:lvl1pPr marL="0" indent="0" algn="r">
              <a:lnSpc>
                <a:spcPct val="120000"/>
              </a:lnSpc>
              <a:buNone/>
              <a:defRPr sz="1100" b="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a:t>
            </a:r>
            <a:endParaRPr lang="en-US" dirty="0"/>
          </a:p>
        </p:txBody>
      </p:sp>
      <p:sp>
        <p:nvSpPr>
          <p:cNvPr id="10" name="Picture Placeholder 5"/>
          <p:cNvSpPr>
            <a:spLocks noGrp="1"/>
          </p:cNvSpPr>
          <p:nvPr>
            <p:ph type="pic" sz="quarter" idx="11" hasCustomPrompt="1"/>
          </p:nvPr>
        </p:nvSpPr>
        <p:spPr>
          <a:xfrm>
            <a:off x="-156756" y="1411354"/>
            <a:ext cx="4343400" cy="4343400"/>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1" name="Footer Placeholder 27">
            <a:extLst>
              <a:ext uri="{FF2B5EF4-FFF2-40B4-BE49-F238E27FC236}">
                <a16:creationId xmlns:a16="http://schemas.microsoft.com/office/drawing/2014/main" id="{D03623A1-3576-3941-9DD6-786132DC3595}"/>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2" name="Slide Number Placeholder 3">
            <a:extLst>
              <a:ext uri="{FF2B5EF4-FFF2-40B4-BE49-F238E27FC236}">
                <a16:creationId xmlns:a16="http://schemas.microsoft.com/office/drawing/2014/main" id="{AA85C6FC-4B56-8D44-825F-805CF8B9865C}"/>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4" name="Picture 13">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76191" y="2527300"/>
            <a:ext cx="576118" cy="576118"/>
          </a:xfrm>
          <a:prstGeom prst="rect">
            <a:avLst/>
          </a:prstGeom>
        </p:spPr>
      </p:pic>
      <p:sp>
        <p:nvSpPr>
          <p:cNvPr id="11" name="Title 1"/>
          <p:cNvSpPr>
            <a:spLocks noGrp="1"/>
          </p:cNvSpPr>
          <p:nvPr>
            <p:ph type="ctrTitle" hasCustomPrompt="1"/>
          </p:nvPr>
        </p:nvSpPr>
        <p:spPr>
          <a:xfrm>
            <a:off x="2170299" y="3316032"/>
            <a:ext cx="7787898" cy="535531"/>
          </a:xfrm>
        </p:spPr>
        <p:txBody>
          <a:bodyPr anchor="b">
            <a:noAutofit/>
          </a:bodyPr>
          <a:lstStyle>
            <a:lvl1pPr algn="ctr">
              <a:defRPr sz="3200" b="0" baseline="0">
                <a:solidFill>
                  <a:schemeClr val="accent1"/>
                </a:solidFill>
              </a:defRPr>
            </a:lvl1pPr>
          </a:lstStyle>
          <a:p>
            <a:r>
              <a:rPr lang="en-US" dirty="0"/>
              <a:t>“</a:t>
            </a:r>
            <a:r>
              <a:rPr lang="he-IL" dirty="0"/>
              <a:t>פה יגיע ציטוט מעורר השראה.״</a:t>
            </a:r>
            <a:endParaRPr lang="en-US" dirty="0"/>
          </a:p>
        </p:txBody>
      </p:sp>
      <p:sp>
        <p:nvSpPr>
          <p:cNvPr id="5" name="מציין מיקום טקסט 4"/>
          <p:cNvSpPr>
            <a:spLocks noGrp="1"/>
          </p:cNvSpPr>
          <p:nvPr>
            <p:ph type="body" sz="quarter" idx="10" hasCustomPrompt="1"/>
          </p:nvPr>
        </p:nvSpPr>
        <p:spPr>
          <a:xfrm>
            <a:off x="3553656" y="4630216"/>
            <a:ext cx="4771640" cy="382656"/>
          </a:xfrm>
        </p:spPr>
        <p:txBody>
          <a:bodyPr>
            <a:noAutofit/>
          </a:bodyPr>
          <a:lstStyle>
            <a:lvl1pPr algn="ctr">
              <a:defRPr sz="1800">
                <a:solidFill>
                  <a:schemeClr val="bg1"/>
                </a:solidFill>
              </a:defRPr>
            </a:lvl1pPr>
          </a:lstStyle>
          <a:p>
            <a:pPr lvl="0"/>
            <a:r>
              <a:rPr lang="he-IL" dirty="0"/>
              <a:t>- ביל גייטס, מייסד מיקרוסופט</a:t>
            </a:r>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tx2"/>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2170299" y="3316032"/>
            <a:ext cx="7787898" cy="535531"/>
          </a:xfrm>
        </p:spPr>
        <p:txBody>
          <a:bodyPr anchor="b">
            <a:noAutofit/>
          </a:bodyPr>
          <a:lstStyle>
            <a:lvl1pPr algn="ctr">
              <a:defRPr sz="3200" b="0" baseline="0">
                <a:solidFill>
                  <a:schemeClr val="accent1"/>
                </a:solidFill>
              </a:defRPr>
            </a:lvl1pPr>
          </a:lstStyle>
          <a:p>
            <a:r>
              <a:rPr lang="en-US" dirty="0"/>
              <a:t>“</a:t>
            </a:r>
            <a:r>
              <a:rPr lang="he-IL" dirty="0"/>
              <a:t>פה יגיע ציטוט מעורר השראה.״</a:t>
            </a:r>
            <a:endParaRPr lang="en-US" dirty="0"/>
          </a:p>
        </p:txBody>
      </p:sp>
      <p:sp>
        <p:nvSpPr>
          <p:cNvPr id="5" name="מציין מיקום טקסט 4"/>
          <p:cNvSpPr>
            <a:spLocks noGrp="1"/>
          </p:cNvSpPr>
          <p:nvPr>
            <p:ph type="body" sz="quarter" idx="10" hasCustomPrompt="1"/>
          </p:nvPr>
        </p:nvSpPr>
        <p:spPr>
          <a:xfrm>
            <a:off x="3553656" y="4630216"/>
            <a:ext cx="4771640" cy="382656"/>
          </a:xfrm>
        </p:spPr>
        <p:txBody>
          <a:bodyPr>
            <a:noAutofit/>
          </a:bodyPr>
          <a:lstStyle>
            <a:lvl1pPr algn="ctr">
              <a:defRPr sz="1800">
                <a:solidFill>
                  <a:schemeClr val="bg1"/>
                </a:solidFill>
              </a:defRPr>
            </a:lvl1pPr>
          </a:lstStyle>
          <a:p>
            <a:pPr lvl="0"/>
            <a:r>
              <a:rPr lang="he-IL" dirty="0"/>
              <a:t>- ביל גייטס, מייסד מיקרוסופט</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076" y="2548460"/>
            <a:ext cx="523097" cy="523097"/>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tx2"/>
        </a:solidFill>
        <a:effectLst/>
      </p:bgPr>
    </p:bg>
    <p:spTree>
      <p:nvGrpSpPr>
        <p:cNvPr id="1" name=""/>
        <p:cNvGrpSpPr/>
        <p:nvPr/>
      </p:nvGrpSpPr>
      <p:grpSpPr>
        <a:xfrm>
          <a:off x="0" y="0"/>
          <a:ext cx="0" cy="0"/>
          <a:chOff x="0" y="0"/>
          <a:chExt cx="0" cy="0"/>
        </a:xfrm>
      </p:grpSpPr>
      <p:sp>
        <p:nvSpPr>
          <p:cNvPr id="10" name="Footer Placeholder 27">
            <a:extLst>
              <a:ext uri="{FF2B5EF4-FFF2-40B4-BE49-F238E27FC236}">
                <a16:creationId xmlns:a16="http://schemas.microsoft.com/office/drawing/2014/main" id="{C497C2CB-7B7D-154D-B99F-C55C790AD34E}"/>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bg1"/>
                </a:solidFill>
              </a:defRPr>
            </a:lvl1pPr>
          </a:lstStyle>
          <a:p>
            <a:pPr rtl="1"/>
            <a:r>
              <a:rPr lang="he-IL" dirty="0"/>
              <a:t>כותרת המצגת</a:t>
            </a:r>
            <a:endParaRPr lang="en-US" dirty="0"/>
          </a:p>
        </p:txBody>
      </p:sp>
      <p:sp>
        <p:nvSpPr>
          <p:cNvPr id="12" name="Slide Number Placeholder 3">
            <a:extLst>
              <a:ext uri="{FF2B5EF4-FFF2-40B4-BE49-F238E27FC236}">
                <a16:creationId xmlns:a16="http://schemas.microsoft.com/office/drawing/2014/main" id="{57C43374-7F20-1449-BBC8-3AFC9976835E}"/>
              </a:ext>
            </a:extLst>
          </p:cNvPr>
          <p:cNvSpPr>
            <a:spLocks noGrp="1"/>
          </p:cNvSpPr>
          <p:nvPr>
            <p:ph type="sldNum" sz="quarter" idx="21"/>
          </p:nvPr>
        </p:nvSpPr>
        <p:spPr>
          <a:xfrm>
            <a:off x="11348169" y="6238923"/>
            <a:ext cx="476250" cy="365125"/>
          </a:xfrm>
        </p:spPr>
        <p:txBody>
          <a:bodyPr/>
          <a:lstStyle>
            <a:lvl1pPr>
              <a:defRPr>
                <a:solidFill>
                  <a:schemeClr val="tx2"/>
                </a:solidFill>
              </a:defRPr>
            </a:lvl1pPr>
          </a:lstStyle>
          <a:p>
            <a:fld id="{FDB471CC-1647-9041-AC92-CE8E329D9294}" type="slidenum">
              <a:rPr lang="en-US" smtClean="0"/>
              <a:pPr/>
              <a:t>‹#›</a:t>
            </a:fld>
            <a:endParaRPr lang="en-US"/>
          </a:p>
        </p:txBody>
      </p:sp>
      <p:pic>
        <p:nvPicPr>
          <p:cNvPr id="13" name="Picture 12">
            <a:extLst>
              <a:ext uri="{FF2B5EF4-FFF2-40B4-BE49-F238E27FC236}">
                <a16:creationId xmlns:a16="http://schemas.microsoft.com/office/drawing/2014/main" id="{9D9B12B5-AD0D-6A4E-A3C9-C03251F3F1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01" y="5903328"/>
            <a:ext cx="708392" cy="738341"/>
          </a:xfrm>
          <a:prstGeom prst="rect">
            <a:avLst/>
          </a:prstGeom>
        </p:spPr>
      </p:pic>
      <p:sp>
        <p:nvSpPr>
          <p:cNvPr id="14" name="Rectangle 13">
            <a:extLst>
              <a:ext uri="{FF2B5EF4-FFF2-40B4-BE49-F238E27FC236}">
                <a16:creationId xmlns:a16="http://schemas.microsoft.com/office/drawing/2014/main" id="{36C5CD55-CD6D-6F49-9A16-FE32D78DB90F}"/>
              </a:ext>
            </a:extLst>
          </p:cNvPr>
          <p:cNvSpPr/>
          <p:nvPr userDrawn="1"/>
        </p:nvSpPr>
        <p:spPr>
          <a:xfrm>
            <a:off x="0" y="0"/>
            <a:ext cx="12192000" cy="10210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Tree>
    <p:extLst>
      <p:ext uri="{BB962C8B-B14F-4D97-AF65-F5344CB8AC3E}">
        <p14:creationId xmlns:p14="http://schemas.microsoft.com/office/powerpoint/2010/main" val="294085815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Slide">
    <p:bg>
      <p:bgRef idx="1001">
        <a:schemeClr val="bg2"/>
      </p:bgRef>
    </p:bg>
    <p:spTree>
      <p:nvGrpSpPr>
        <p:cNvPr id="1" name=""/>
        <p:cNvGrpSpPr/>
        <p:nvPr/>
      </p:nvGrpSpPr>
      <p:grpSpPr>
        <a:xfrm>
          <a:off x="0" y="0"/>
          <a:ext cx="0" cy="0"/>
          <a:chOff x="0" y="0"/>
          <a:chExt cx="0" cy="0"/>
        </a:xfrm>
      </p:grpSpPr>
      <p:sp>
        <p:nvSpPr>
          <p:cNvPr id="31" name="Rectangle 30"/>
          <p:cNvSpPr/>
          <p:nvPr userDrawn="1"/>
        </p:nvSpPr>
        <p:spPr>
          <a:xfrm>
            <a:off x="0" y="35003"/>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625517" y="35002"/>
            <a:ext cx="4677482" cy="955598"/>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6625517" y="1474435"/>
            <a:ext cx="4677482" cy="3929428"/>
          </a:xfrm>
        </p:spPr>
        <p:txBody>
          <a:bodyPr>
            <a:noAutofit/>
          </a:bodyPr>
          <a:lstStyle>
            <a:lvl1pPr marL="0" indent="0" algn="r">
              <a:lnSpc>
                <a:spcPct val="120000"/>
              </a:lnSpc>
              <a:buNone/>
              <a:defRPr sz="1800" b="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 סטרוקטורות </a:t>
            </a:r>
            <a:r>
              <a:rPr lang="he-IL" dirty="0" err="1"/>
              <a:t>תלחינני</a:t>
            </a:r>
            <a:r>
              <a:rPr lang="he-IL" dirty="0"/>
              <a:t> תש או ממפה </a:t>
            </a:r>
            <a:r>
              <a:rPr lang="he-IL" dirty="0" err="1"/>
              <a:t>היעגנם</a:t>
            </a:r>
            <a:r>
              <a:rPr lang="he-IL" dirty="0"/>
              <a:t> </a:t>
            </a:r>
            <a:r>
              <a:rPr lang="he-IL" dirty="0" err="1"/>
              <a:t>יתמחזר</a:t>
            </a:r>
            <a:r>
              <a:rPr lang="he-IL" dirty="0"/>
              <a:t> מק שקן חנכנו סנוקר תחטוב תהופנט </a:t>
            </a:r>
            <a:r>
              <a:rPr lang="he-IL" dirty="0" err="1"/>
              <a:t>יולן</a:t>
            </a:r>
            <a:r>
              <a:rPr lang="he-IL" dirty="0"/>
              <a:t> אמבולטורי זרכן תיקבצנה </a:t>
            </a:r>
            <a:r>
              <a:rPr lang="he-IL" dirty="0" err="1"/>
              <a:t>ספציפיקציית</a:t>
            </a:r>
            <a:r>
              <a:rPr lang="he-IL" dirty="0"/>
              <a:t> הל הלשן קרמל תכסו </a:t>
            </a:r>
            <a:r>
              <a:rPr lang="he-IL" dirty="0" err="1"/>
              <a:t>סקסופוני</a:t>
            </a:r>
            <a:r>
              <a:rPr lang="he-IL" dirty="0"/>
              <a:t> זוכר פצע קונסטיטוציוני לחום ושט יתבהר הורצת </a:t>
            </a:r>
            <a:r>
              <a:rPr lang="he-IL" dirty="0" err="1"/>
              <a:t>נרצו</a:t>
            </a:r>
            <a:r>
              <a:rPr lang="he-IL" dirty="0"/>
              <a:t> קונצרטנטי תא אחבשן מרגש פיזיולוג מר שכלל </a:t>
            </a:r>
            <a:r>
              <a:rPr lang="he-IL" dirty="0" err="1"/>
              <a:t>מיותמי</a:t>
            </a:r>
            <a:r>
              <a:rPr lang="he-IL" dirty="0"/>
              <a:t> איתן </a:t>
            </a:r>
            <a:r>
              <a:rPr lang="he-IL" dirty="0" err="1"/>
              <a:t>פיזיותרפיית</a:t>
            </a:r>
            <a:r>
              <a:rPr lang="he-IL" dirty="0"/>
              <a:t> פוטוסינתזה בצוע שנת </a:t>
            </a:r>
            <a:r>
              <a:rPr lang="he-IL" dirty="0" err="1"/>
              <a:t>שבצך</a:t>
            </a:r>
            <a:r>
              <a:rPr lang="he-IL" dirty="0"/>
              <a:t> חשו יבב סנפלינג </a:t>
            </a:r>
            <a:r>
              <a:rPr lang="he-IL" dirty="0" err="1"/>
              <a:t>ממויני</a:t>
            </a:r>
            <a:r>
              <a:rPr lang="he-IL" dirty="0"/>
              <a:t> תש </a:t>
            </a:r>
            <a:r>
              <a:rPr lang="he-IL" dirty="0" err="1"/>
              <a:t>רטרוספקטיבת</a:t>
            </a:r>
            <a:r>
              <a:rPr lang="he-IL" dirty="0"/>
              <a:t> מתומרצות זנח טסט אאחסנה</a:t>
            </a:r>
            <a:endParaRPr lang="en-US" dirty="0"/>
          </a:p>
        </p:txBody>
      </p:sp>
      <p:pic>
        <p:nvPicPr>
          <p:cNvPr id="7" name="Picture 6"/>
          <p:cNvPicPr>
            <a:picLocks noChangeAspect="1"/>
          </p:cNvPicPr>
          <p:nvPr userDrawn="1"/>
        </p:nvPicPr>
        <p:blipFill>
          <a:blip r:embed="rId2"/>
          <a:srcRect/>
          <a:stretch/>
        </p:blipFill>
        <p:spPr>
          <a:xfrm>
            <a:off x="1870" y="456447"/>
            <a:ext cx="4124912" cy="6429262"/>
          </a:xfrm>
          <a:prstGeom prst="rect">
            <a:avLst/>
          </a:prstGeom>
        </p:spPr>
      </p:pic>
      <p:sp>
        <p:nvSpPr>
          <p:cNvPr id="11" name="Picture Placeholder 5"/>
          <p:cNvSpPr>
            <a:spLocks noGrp="1"/>
          </p:cNvSpPr>
          <p:nvPr>
            <p:ph type="pic" sz="quarter" idx="11" hasCustomPrompt="1"/>
          </p:nvPr>
        </p:nvSpPr>
        <p:spPr>
          <a:xfrm>
            <a:off x="-913426" y="1894706"/>
            <a:ext cx="3235186" cy="3235184"/>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10" name="Picture 9"/>
          <p:cNvPicPr>
            <a:picLocks noChangeAspect="1"/>
          </p:cNvPicPr>
          <p:nvPr userDrawn="1"/>
        </p:nvPicPr>
        <p:blipFill>
          <a:blip r:embed="rId3"/>
          <a:srcRect/>
          <a:stretch/>
        </p:blipFill>
        <p:spPr>
          <a:xfrm>
            <a:off x="1841434" y="2139015"/>
            <a:ext cx="4855680" cy="4741279"/>
          </a:xfrm>
          <a:prstGeom prst="rect">
            <a:avLst/>
          </a:prstGeom>
        </p:spPr>
      </p:pic>
      <p:sp>
        <p:nvSpPr>
          <p:cNvPr id="15" name="Picture Placeholder 5"/>
          <p:cNvSpPr>
            <a:spLocks noGrp="1"/>
          </p:cNvSpPr>
          <p:nvPr>
            <p:ph type="pic" sz="quarter" idx="12" hasCustomPrompt="1"/>
          </p:nvPr>
        </p:nvSpPr>
        <p:spPr>
          <a:xfrm>
            <a:off x="2967078" y="3309398"/>
            <a:ext cx="2547031" cy="254702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13" name="Picture 12"/>
          <p:cNvPicPr>
            <a:picLocks noChangeAspect="1"/>
          </p:cNvPicPr>
          <p:nvPr userDrawn="1"/>
        </p:nvPicPr>
        <p:blipFill>
          <a:blip r:embed="rId4"/>
          <a:srcRect/>
          <a:stretch/>
        </p:blipFill>
        <p:spPr>
          <a:xfrm>
            <a:off x="2406472" y="456447"/>
            <a:ext cx="2633669" cy="2620885"/>
          </a:xfrm>
          <a:prstGeom prst="rect">
            <a:avLst/>
          </a:prstGeom>
        </p:spPr>
      </p:pic>
      <p:sp>
        <p:nvSpPr>
          <p:cNvPr id="17" name="Picture Placeholder 5"/>
          <p:cNvSpPr>
            <a:spLocks noGrp="1"/>
          </p:cNvSpPr>
          <p:nvPr>
            <p:ph type="pic" sz="quarter" idx="13" hasCustomPrompt="1"/>
          </p:nvPr>
        </p:nvSpPr>
        <p:spPr>
          <a:xfrm>
            <a:off x="2819531" y="855215"/>
            <a:ext cx="1795188" cy="1795187"/>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2" name="Footer Placeholder 27">
            <a:extLst>
              <a:ext uri="{FF2B5EF4-FFF2-40B4-BE49-F238E27FC236}">
                <a16:creationId xmlns:a16="http://schemas.microsoft.com/office/drawing/2014/main" id="{E4C7D8C4-B880-2347-968A-402852D8455B}"/>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4" name="Slide Number Placeholder 3">
            <a:extLst>
              <a:ext uri="{FF2B5EF4-FFF2-40B4-BE49-F238E27FC236}">
                <a16:creationId xmlns:a16="http://schemas.microsoft.com/office/drawing/2014/main" id="{21264CAD-2AA5-5E42-BD55-C178145D6FCC}"/>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8" name="Picture 17">
            <a:extLst>
              <a:ext uri="{FF2B5EF4-FFF2-40B4-BE49-F238E27FC236}">
                <a16:creationId xmlns:a16="http://schemas.microsoft.com/office/drawing/2014/main" id="{519285DD-ED6F-014C-904C-94ECD3BEB7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Title Slide">
    <p:bg>
      <p:bgRef idx="1001">
        <a:schemeClr val="bg2"/>
      </p:bgRef>
    </p:bg>
    <p:spTree>
      <p:nvGrpSpPr>
        <p:cNvPr id="1" name=""/>
        <p:cNvGrpSpPr/>
        <p:nvPr/>
      </p:nvGrpSpPr>
      <p:grpSpPr>
        <a:xfrm>
          <a:off x="0" y="0"/>
          <a:ext cx="0" cy="0"/>
          <a:chOff x="0" y="0"/>
          <a:chExt cx="0" cy="0"/>
        </a:xfrm>
      </p:grpSpPr>
      <p:sp>
        <p:nvSpPr>
          <p:cNvPr id="31" name="Rectangle 30"/>
          <p:cNvSpPr/>
          <p:nvPr userDrawn="1"/>
        </p:nvSpPr>
        <p:spPr>
          <a:xfrm>
            <a:off x="0" y="35003"/>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57110" y="35002"/>
            <a:ext cx="4677482" cy="955598"/>
          </a:xfrm>
        </p:spPr>
        <p:txBody>
          <a:bodyPr anchor="ctr">
            <a:noAutofit/>
          </a:bodyPr>
          <a:lstStyle>
            <a:lvl1pPr algn="l" rtl="0">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857110" y="1474435"/>
            <a:ext cx="4677482" cy="3929428"/>
          </a:xfrm>
        </p:spPr>
        <p:txBody>
          <a:bodyPr>
            <a:noAutofit/>
          </a:bodyPr>
          <a:lstStyle>
            <a:lvl1pPr marL="0" indent="0" algn="l" rtl="0">
              <a:lnSpc>
                <a:spcPct val="120000"/>
              </a:lnSpc>
              <a:buNone/>
              <a:defRPr sz="1800" b="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 סטרוקטורות </a:t>
            </a:r>
            <a:r>
              <a:rPr lang="he-IL" dirty="0" err="1"/>
              <a:t>תלחינני</a:t>
            </a:r>
            <a:r>
              <a:rPr lang="he-IL" dirty="0"/>
              <a:t> תש או ממפה </a:t>
            </a:r>
            <a:r>
              <a:rPr lang="he-IL" dirty="0" err="1"/>
              <a:t>היעגנם</a:t>
            </a:r>
            <a:r>
              <a:rPr lang="he-IL" dirty="0"/>
              <a:t> </a:t>
            </a:r>
            <a:r>
              <a:rPr lang="he-IL" dirty="0" err="1"/>
              <a:t>יתמחזר</a:t>
            </a:r>
            <a:r>
              <a:rPr lang="he-IL" dirty="0"/>
              <a:t> מק שקן חנכנו סנוקר תחטוב תהופנט </a:t>
            </a:r>
            <a:r>
              <a:rPr lang="he-IL" dirty="0" err="1"/>
              <a:t>יולן</a:t>
            </a:r>
            <a:r>
              <a:rPr lang="he-IL" dirty="0"/>
              <a:t> אמבולטורי זרכן תיקבצנה </a:t>
            </a:r>
            <a:r>
              <a:rPr lang="he-IL" dirty="0" err="1"/>
              <a:t>ספציפיקציית</a:t>
            </a:r>
            <a:r>
              <a:rPr lang="he-IL" dirty="0"/>
              <a:t> הל הלשן קרמל תכסו </a:t>
            </a:r>
            <a:r>
              <a:rPr lang="he-IL" dirty="0" err="1"/>
              <a:t>סקסופוני</a:t>
            </a:r>
            <a:r>
              <a:rPr lang="he-IL" dirty="0"/>
              <a:t> זוכר פצע קונסטיטוציוני לחום ושט יתבהר הורצת </a:t>
            </a:r>
            <a:r>
              <a:rPr lang="he-IL" dirty="0" err="1"/>
              <a:t>נרצו</a:t>
            </a:r>
            <a:r>
              <a:rPr lang="he-IL" dirty="0"/>
              <a:t> קונצרטנטי תא אחבשן מרגש פיזיולוג מר שכלל </a:t>
            </a:r>
            <a:r>
              <a:rPr lang="he-IL" dirty="0" err="1"/>
              <a:t>מיותמי</a:t>
            </a:r>
            <a:r>
              <a:rPr lang="he-IL" dirty="0"/>
              <a:t> איתן </a:t>
            </a:r>
            <a:r>
              <a:rPr lang="he-IL" dirty="0" err="1"/>
              <a:t>פיזיותרפיית</a:t>
            </a:r>
            <a:r>
              <a:rPr lang="he-IL" dirty="0"/>
              <a:t> פוטוסינתזה בצוע שנת </a:t>
            </a:r>
            <a:r>
              <a:rPr lang="he-IL" dirty="0" err="1"/>
              <a:t>שבצך</a:t>
            </a:r>
            <a:r>
              <a:rPr lang="he-IL" dirty="0"/>
              <a:t> חשו יבב סנפלינג </a:t>
            </a:r>
            <a:r>
              <a:rPr lang="he-IL" dirty="0" err="1"/>
              <a:t>ממויני</a:t>
            </a:r>
            <a:r>
              <a:rPr lang="he-IL" dirty="0"/>
              <a:t> תש </a:t>
            </a:r>
            <a:r>
              <a:rPr lang="he-IL" dirty="0" err="1"/>
              <a:t>רטרוספקטיבת</a:t>
            </a:r>
            <a:r>
              <a:rPr lang="he-IL" dirty="0"/>
              <a:t> מתומרצות זנח טסט אאחסנה</a:t>
            </a:r>
            <a:endParaRPr lang="en-US" dirty="0"/>
          </a:p>
        </p:txBody>
      </p:sp>
      <p:pic>
        <p:nvPicPr>
          <p:cNvPr id="7" name="Picture 6"/>
          <p:cNvPicPr>
            <a:picLocks noChangeAspect="1"/>
          </p:cNvPicPr>
          <p:nvPr userDrawn="1"/>
        </p:nvPicPr>
        <p:blipFill>
          <a:blip r:embed="rId2"/>
          <a:srcRect/>
          <a:stretch/>
        </p:blipFill>
        <p:spPr>
          <a:xfrm flipH="1">
            <a:off x="8067088" y="456447"/>
            <a:ext cx="4124912" cy="6429262"/>
          </a:xfrm>
          <a:prstGeom prst="rect">
            <a:avLst/>
          </a:prstGeom>
        </p:spPr>
      </p:pic>
      <p:sp>
        <p:nvSpPr>
          <p:cNvPr id="11" name="Picture Placeholder 5"/>
          <p:cNvSpPr>
            <a:spLocks noGrp="1"/>
          </p:cNvSpPr>
          <p:nvPr>
            <p:ph type="pic" sz="quarter" idx="11" hasCustomPrompt="1"/>
          </p:nvPr>
        </p:nvSpPr>
        <p:spPr>
          <a:xfrm>
            <a:off x="9843952" y="1894706"/>
            <a:ext cx="3235186" cy="3235184"/>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10" name="Picture 9"/>
          <p:cNvPicPr>
            <a:picLocks noChangeAspect="1"/>
          </p:cNvPicPr>
          <p:nvPr userDrawn="1"/>
        </p:nvPicPr>
        <p:blipFill>
          <a:blip r:embed="rId3"/>
          <a:srcRect/>
          <a:stretch/>
        </p:blipFill>
        <p:spPr>
          <a:xfrm>
            <a:off x="5665946" y="2139015"/>
            <a:ext cx="4855680" cy="4741279"/>
          </a:xfrm>
          <a:prstGeom prst="rect">
            <a:avLst/>
          </a:prstGeom>
        </p:spPr>
      </p:pic>
      <p:sp>
        <p:nvSpPr>
          <p:cNvPr id="15" name="Picture Placeholder 5"/>
          <p:cNvSpPr>
            <a:spLocks noGrp="1"/>
          </p:cNvSpPr>
          <p:nvPr>
            <p:ph type="pic" sz="quarter" idx="12" hasCustomPrompt="1"/>
          </p:nvPr>
        </p:nvSpPr>
        <p:spPr>
          <a:xfrm>
            <a:off x="6791590" y="3309398"/>
            <a:ext cx="2547031" cy="254702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13" name="Picture 12"/>
          <p:cNvPicPr>
            <a:picLocks noChangeAspect="1"/>
          </p:cNvPicPr>
          <p:nvPr userDrawn="1"/>
        </p:nvPicPr>
        <p:blipFill>
          <a:blip r:embed="rId4"/>
          <a:srcRect/>
          <a:stretch/>
        </p:blipFill>
        <p:spPr>
          <a:xfrm>
            <a:off x="7053222" y="456447"/>
            <a:ext cx="2633669" cy="2620885"/>
          </a:xfrm>
          <a:prstGeom prst="rect">
            <a:avLst/>
          </a:prstGeom>
        </p:spPr>
      </p:pic>
      <p:sp>
        <p:nvSpPr>
          <p:cNvPr id="17" name="Picture Placeholder 5"/>
          <p:cNvSpPr>
            <a:spLocks noGrp="1"/>
          </p:cNvSpPr>
          <p:nvPr>
            <p:ph type="pic" sz="quarter" idx="13" hasCustomPrompt="1"/>
          </p:nvPr>
        </p:nvSpPr>
        <p:spPr>
          <a:xfrm>
            <a:off x="7466281" y="855215"/>
            <a:ext cx="1795188" cy="1795187"/>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6" name="Footer Placeholder 27">
            <a:extLst>
              <a:ext uri="{FF2B5EF4-FFF2-40B4-BE49-F238E27FC236}">
                <a16:creationId xmlns:a16="http://schemas.microsoft.com/office/drawing/2014/main" id="{17C49006-1450-BC4E-A409-0456BCB61B5C}"/>
              </a:ext>
            </a:extLst>
          </p:cNvPr>
          <p:cNvSpPr>
            <a:spLocks noGrp="1"/>
          </p:cNvSpPr>
          <p:nvPr>
            <p:ph type="ftr" sz="quarter" idx="10"/>
          </p:nvPr>
        </p:nvSpPr>
        <p:spPr>
          <a:xfrm>
            <a:off x="949589" y="6285041"/>
            <a:ext cx="2159000" cy="249285"/>
          </a:xfrm>
          <a:prstGeom prst="rect">
            <a:avLst/>
          </a:prstGeom>
        </p:spPr>
        <p:txBody>
          <a:bodyPr/>
          <a:lstStyle>
            <a:lvl1pPr algn="l">
              <a:defRPr>
                <a:solidFill>
                  <a:schemeClr val="accent4"/>
                </a:solidFill>
              </a:defRPr>
            </a:lvl1pPr>
          </a:lstStyle>
          <a:p>
            <a:pPr rtl="1"/>
            <a:r>
              <a:rPr lang="he-IL"/>
              <a:t>כותרת המצגת</a:t>
            </a:r>
            <a:endParaRPr lang="en-US" dirty="0"/>
          </a:p>
        </p:txBody>
      </p:sp>
      <p:sp>
        <p:nvSpPr>
          <p:cNvPr id="19" name="Slide Number Placeholder 3">
            <a:extLst>
              <a:ext uri="{FF2B5EF4-FFF2-40B4-BE49-F238E27FC236}">
                <a16:creationId xmlns:a16="http://schemas.microsoft.com/office/drawing/2014/main" id="{151667B7-50D1-9847-BC35-DC1FC09D1965}"/>
              </a:ext>
            </a:extLst>
          </p:cNvPr>
          <p:cNvSpPr>
            <a:spLocks noGrp="1"/>
          </p:cNvSpPr>
          <p:nvPr>
            <p:ph type="sldNum" sz="quarter" idx="14"/>
          </p:nvPr>
        </p:nvSpPr>
        <p:spPr>
          <a:xfrm>
            <a:off x="473339" y="6238923"/>
            <a:ext cx="476250" cy="365125"/>
          </a:xfrm>
        </p:spPr>
        <p:txBody>
          <a:bodyPr/>
          <a:lstStyle>
            <a:lvl1pPr algn="l">
              <a:defRPr>
                <a:solidFill>
                  <a:schemeClr val="accent4"/>
                </a:solidFill>
              </a:defRPr>
            </a:lvl1pPr>
          </a:lstStyle>
          <a:p>
            <a:fld id="{FDB471CC-1647-9041-AC92-CE8E329D9294}" type="slidenum">
              <a:rPr lang="en-US" smtClean="0"/>
              <a:pPr/>
              <a:t>‹#›</a:t>
            </a:fld>
            <a:endParaRPr lang="en-US"/>
          </a:p>
        </p:txBody>
      </p:sp>
      <p:pic>
        <p:nvPicPr>
          <p:cNvPr id="20" name="Picture 19">
            <a:extLst>
              <a:ext uri="{FF2B5EF4-FFF2-40B4-BE49-F238E27FC236}">
                <a16:creationId xmlns:a16="http://schemas.microsoft.com/office/drawing/2014/main" id="{BAEED489-6F77-3846-975A-6B3AA7F28C2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42411" y="5893276"/>
            <a:ext cx="726433" cy="758445"/>
          </a:xfrm>
          <a:prstGeom prst="rect">
            <a:avLst/>
          </a:prstGeom>
        </p:spPr>
      </p:pic>
    </p:spTree>
    <p:extLst>
      <p:ext uri="{BB962C8B-B14F-4D97-AF65-F5344CB8AC3E}">
        <p14:creationId xmlns:p14="http://schemas.microsoft.com/office/powerpoint/2010/main" val="309164978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bg>
      <p:bgRef idx="1001">
        <a:schemeClr val="bg2"/>
      </p:bgRef>
    </p:bg>
    <p:spTree>
      <p:nvGrpSpPr>
        <p:cNvPr id="1" name=""/>
        <p:cNvGrpSpPr/>
        <p:nvPr/>
      </p:nvGrpSpPr>
      <p:grpSpPr>
        <a:xfrm>
          <a:off x="0" y="0"/>
          <a:ext cx="0" cy="0"/>
          <a:chOff x="0" y="0"/>
          <a:chExt cx="0" cy="0"/>
        </a:xfrm>
      </p:grpSpPr>
      <p:sp>
        <p:nvSpPr>
          <p:cNvPr id="31" name="Rectangle 30"/>
          <p:cNvSpPr/>
          <p:nvPr userDrawn="1"/>
        </p:nvSpPr>
        <p:spPr>
          <a:xfrm>
            <a:off x="0" y="35003"/>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141410" y="-1"/>
            <a:ext cx="10161589" cy="1021091"/>
          </a:xfrm>
        </p:spPr>
        <p:txBody>
          <a:bodyPr anchor="ctr">
            <a:noAutofit/>
          </a:bodyPr>
          <a:lstStyle>
            <a:lvl1pPr algn="r">
              <a:lnSpc>
                <a:spcPct val="70000"/>
              </a:lnSpc>
              <a:defRPr sz="3600" b="1" baseline="0">
                <a:solidFill>
                  <a:schemeClr val="bg2"/>
                </a:solidFill>
              </a:defRPr>
            </a:lvl1pPr>
          </a:lstStyle>
          <a:p>
            <a:r>
              <a:rPr lang="he-IL" dirty="0"/>
              <a:t>כאן תבוא כותרת</a:t>
            </a:r>
            <a:endParaRPr lang="en-US" dirty="0"/>
          </a:p>
        </p:txBody>
      </p:sp>
      <p:sp>
        <p:nvSpPr>
          <p:cNvPr id="3" name="Subtitle 2"/>
          <p:cNvSpPr>
            <a:spLocks noGrp="1"/>
          </p:cNvSpPr>
          <p:nvPr>
            <p:ph type="subTitle" idx="1" hasCustomPrompt="1"/>
          </p:nvPr>
        </p:nvSpPr>
        <p:spPr>
          <a:xfrm>
            <a:off x="8262256" y="2365389"/>
            <a:ext cx="3040741" cy="3144457"/>
          </a:xfrm>
        </p:spPr>
        <p:txBody>
          <a:bodyPr>
            <a:noAutofit/>
          </a:bodyPr>
          <a:lstStyle>
            <a:lvl1pPr marL="0" indent="0" algn="r">
              <a:lnSpc>
                <a:spcPct val="120000"/>
              </a:lnSpc>
              <a:buNone/>
              <a:defRPr sz="1600" b="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 סטרוקטורות </a:t>
            </a:r>
            <a:r>
              <a:rPr lang="he-IL" dirty="0" err="1"/>
              <a:t>תלחינני</a:t>
            </a:r>
            <a:r>
              <a:rPr lang="he-IL" dirty="0"/>
              <a:t> תש או ממפה </a:t>
            </a:r>
            <a:r>
              <a:rPr lang="he-IL" dirty="0" err="1"/>
              <a:t>היעגנם</a:t>
            </a:r>
            <a:r>
              <a:rPr lang="he-IL" dirty="0"/>
              <a:t> </a:t>
            </a:r>
            <a:r>
              <a:rPr lang="he-IL" dirty="0" err="1"/>
              <a:t>יתמחזר</a:t>
            </a:r>
            <a:r>
              <a:rPr lang="he-IL" dirty="0"/>
              <a:t> מק שקן חנכנו סנוקר תחטוב תהופנט </a:t>
            </a:r>
            <a:r>
              <a:rPr lang="he-IL" dirty="0" err="1"/>
              <a:t>יולן</a:t>
            </a:r>
            <a:r>
              <a:rPr lang="he-IL" dirty="0"/>
              <a:t> אמבולטורי זרכן תיקבצנה </a:t>
            </a:r>
            <a:r>
              <a:rPr lang="he-IL" dirty="0" err="1"/>
              <a:t>ספציפיקהלחנה</a:t>
            </a:r>
            <a:r>
              <a:rPr lang="he-IL" dirty="0"/>
              <a:t> בקטריולוגי </a:t>
            </a:r>
            <a:r>
              <a:rPr lang="he-IL" dirty="0" err="1"/>
              <a:t>היהגו</a:t>
            </a:r>
            <a:r>
              <a:rPr lang="he-IL" dirty="0"/>
              <a:t> אפיקורסי יתבהר הורצת </a:t>
            </a:r>
            <a:r>
              <a:rPr lang="he-IL" dirty="0" err="1"/>
              <a:t>נרצו</a:t>
            </a:r>
            <a:r>
              <a:rPr lang="he-IL" dirty="0"/>
              <a:t> קונצרטנטי תא אחבשן מרגש פיזיולוג מר שכלל </a:t>
            </a:r>
            <a:r>
              <a:rPr lang="he-IL" dirty="0" err="1"/>
              <a:t>שבצך</a:t>
            </a:r>
            <a:r>
              <a:rPr lang="he-IL" dirty="0"/>
              <a:t> חשו יבב סנפלינג </a:t>
            </a:r>
            <a:r>
              <a:rPr lang="he-IL" dirty="0" err="1"/>
              <a:t>ממויני</a:t>
            </a:r>
            <a:r>
              <a:rPr lang="he-IL" dirty="0"/>
              <a:t> תש </a:t>
            </a:r>
            <a:r>
              <a:rPr lang="he-IL" dirty="0" err="1"/>
              <a:t>רטרוספקטיבת</a:t>
            </a:r>
            <a:r>
              <a:rPr lang="he-IL" dirty="0"/>
              <a:t> מתומרצות </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656" y="1776780"/>
            <a:ext cx="417341" cy="362765"/>
          </a:xfrm>
          <a:prstGeom prst="rect">
            <a:avLst/>
          </a:prstGeom>
        </p:spPr>
      </p:pic>
      <p:sp>
        <p:nvSpPr>
          <p:cNvPr id="14" name="Text Placeholder 5"/>
          <p:cNvSpPr>
            <a:spLocks noGrp="1"/>
          </p:cNvSpPr>
          <p:nvPr>
            <p:ph type="body" sz="quarter" idx="18" hasCustomPrompt="1"/>
          </p:nvPr>
        </p:nvSpPr>
        <p:spPr>
          <a:xfrm>
            <a:off x="8262256" y="1796286"/>
            <a:ext cx="2477070" cy="337494"/>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26027" y="1776780"/>
            <a:ext cx="417341" cy="362765"/>
          </a:xfrm>
          <a:prstGeom prst="rect">
            <a:avLst/>
          </a:prstGeom>
        </p:spPr>
      </p:pic>
      <p:sp>
        <p:nvSpPr>
          <p:cNvPr id="29" name="Text Placeholder 5"/>
          <p:cNvSpPr>
            <a:spLocks noGrp="1"/>
          </p:cNvSpPr>
          <p:nvPr>
            <p:ph type="body" sz="quarter" idx="19" hasCustomPrompt="1"/>
          </p:nvPr>
        </p:nvSpPr>
        <p:spPr>
          <a:xfrm>
            <a:off x="4702627" y="1796286"/>
            <a:ext cx="2477070" cy="337494"/>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6398" y="1776780"/>
            <a:ext cx="417341" cy="362765"/>
          </a:xfrm>
          <a:prstGeom prst="rect">
            <a:avLst/>
          </a:prstGeom>
        </p:spPr>
      </p:pic>
      <p:sp>
        <p:nvSpPr>
          <p:cNvPr id="33" name="Text Placeholder 5"/>
          <p:cNvSpPr>
            <a:spLocks noGrp="1"/>
          </p:cNvSpPr>
          <p:nvPr>
            <p:ph type="body" sz="quarter" idx="21" hasCustomPrompt="1"/>
          </p:nvPr>
        </p:nvSpPr>
        <p:spPr>
          <a:xfrm>
            <a:off x="1142998" y="1796286"/>
            <a:ext cx="2477070" cy="337494"/>
          </a:xfrm>
        </p:spPr>
        <p:txBody>
          <a:bodyPr>
            <a:noAutofit/>
          </a:bodyPr>
          <a:lstStyle>
            <a:lvl1pPr>
              <a:defRPr sz="2000" b="1" baseline="0">
                <a:solidFill>
                  <a:schemeClr val="accent1"/>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כותרת נושא</a:t>
            </a:r>
            <a:endParaRPr lang="en-US" dirty="0"/>
          </a:p>
        </p:txBody>
      </p:sp>
      <p:sp>
        <p:nvSpPr>
          <p:cNvPr id="7" name="מציין מיקום טקסט 6"/>
          <p:cNvSpPr>
            <a:spLocks noGrp="1"/>
          </p:cNvSpPr>
          <p:nvPr>
            <p:ph type="body" sz="quarter" idx="22" hasCustomPrompt="1"/>
          </p:nvPr>
        </p:nvSpPr>
        <p:spPr>
          <a:xfrm>
            <a:off x="4702627" y="2365375"/>
            <a:ext cx="3040062" cy="3144838"/>
          </a:xfrm>
        </p:spPr>
        <p:txBody>
          <a:bodyPr>
            <a:noAutofit/>
          </a:bodyPr>
          <a:lstStyle>
            <a:lvl1pPr>
              <a:lnSpc>
                <a:spcPct val="120000"/>
              </a:lnSpc>
              <a:defRPr/>
            </a:lvl1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 סטרוקטורות </a:t>
            </a:r>
            <a:r>
              <a:rPr lang="he-IL" dirty="0" err="1"/>
              <a:t>תלחינני</a:t>
            </a:r>
            <a:r>
              <a:rPr lang="he-IL" dirty="0"/>
              <a:t> תש או ממפה </a:t>
            </a:r>
            <a:r>
              <a:rPr lang="he-IL" dirty="0" err="1"/>
              <a:t>היעגנם</a:t>
            </a:r>
            <a:r>
              <a:rPr lang="he-IL" dirty="0"/>
              <a:t> </a:t>
            </a:r>
            <a:r>
              <a:rPr lang="he-IL" dirty="0" err="1"/>
              <a:t>יתמחזר</a:t>
            </a:r>
            <a:r>
              <a:rPr lang="he-IL" dirty="0"/>
              <a:t> מק שקן חנכנו סנוקר תחטוב תהופנט </a:t>
            </a:r>
            <a:r>
              <a:rPr lang="he-IL" dirty="0" err="1"/>
              <a:t>יולן</a:t>
            </a:r>
            <a:r>
              <a:rPr lang="he-IL" dirty="0"/>
              <a:t> אמבולטורי זרכן תיקבצנה </a:t>
            </a:r>
            <a:r>
              <a:rPr lang="he-IL" dirty="0" err="1"/>
              <a:t>ספציפיקהלחנה</a:t>
            </a:r>
            <a:r>
              <a:rPr lang="he-IL" dirty="0"/>
              <a:t> בקטריולוגי </a:t>
            </a:r>
            <a:r>
              <a:rPr lang="he-IL" dirty="0" err="1"/>
              <a:t>היהגו</a:t>
            </a:r>
            <a:r>
              <a:rPr lang="he-IL" dirty="0"/>
              <a:t> אפיקורסי יתבהר הורצת </a:t>
            </a:r>
            <a:r>
              <a:rPr lang="he-IL" dirty="0" err="1"/>
              <a:t>נרצו</a:t>
            </a:r>
            <a:r>
              <a:rPr lang="he-IL" dirty="0"/>
              <a:t> קונצרטנטי תא אחבשן מרגש פיזיולוג מר שכלל </a:t>
            </a:r>
            <a:r>
              <a:rPr lang="he-IL" dirty="0" err="1"/>
              <a:t>שבצך</a:t>
            </a:r>
            <a:r>
              <a:rPr lang="he-IL" dirty="0"/>
              <a:t> חשו יבב סנפלינג </a:t>
            </a:r>
            <a:r>
              <a:rPr lang="he-IL" dirty="0" err="1"/>
              <a:t>ממויני</a:t>
            </a:r>
            <a:r>
              <a:rPr lang="he-IL" dirty="0"/>
              <a:t> תש </a:t>
            </a:r>
            <a:r>
              <a:rPr lang="he-IL" dirty="0" err="1"/>
              <a:t>רטרוספקטיבת</a:t>
            </a:r>
            <a:r>
              <a:rPr lang="he-IL" dirty="0"/>
              <a:t> מתומרצות </a:t>
            </a:r>
            <a:endParaRPr lang="en-US" dirty="0"/>
          </a:p>
        </p:txBody>
      </p:sp>
      <p:sp>
        <p:nvSpPr>
          <p:cNvPr id="9" name="מציין מיקום טקסט 8"/>
          <p:cNvSpPr>
            <a:spLocks noGrp="1"/>
          </p:cNvSpPr>
          <p:nvPr>
            <p:ph type="body" sz="quarter" idx="23" hasCustomPrompt="1"/>
          </p:nvPr>
        </p:nvSpPr>
        <p:spPr>
          <a:xfrm>
            <a:off x="1141410" y="2365375"/>
            <a:ext cx="3041650" cy="3144838"/>
          </a:xfrm>
        </p:spPr>
        <p:txBody>
          <a:bodyPr>
            <a:noAutofit/>
          </a:bodyPr>
          <a:lstStyle>
            <a:lvl1pPr>
              <a:lnSpc>
                <a:spcPct val="120000"/>
              </a:lnSpc>
              <a:defRPr/>
            </a:lvl1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 סטרוקטורות </a:t>
            </a:r>
            <a:r>
              <a:rPr lang="he-IL" dirty="0" err="1"/>
              <a:t>תלחינני</a:t>
            </a:r>
            <a:r>
              <a:rPr lang="he-IL" dirty="0"/>
              <a:t> תש או ממפה </a:t>
            </a:r>
            <a:r>
              <a:rPr lang="he-IL" dirty="0" err="1"/>
              <a:t>היעגנם</a:t>
            </a:r>
            <a:r>
              <a:rPr lang="he-IL" dirty="0"/>
              <a:t> </a:t>
            </a:r>
            <a:r>
              <a:rPr lang="he-IL" dirty="0" err="1"/>
              <a:t>יתמחזר</a:t>
            </a:r>
            <a:r>
              <a:rPr lang="he-IL" dirty="0"/>
              <a:t> מק שקן חנכנו סנוקר תחטוב תהופנט </a:t>
            </a:r>
            <a:r>
              <a:rPr lang="he-IL" dirty="0" err="1"/>
              <a:t>יולן</a:t>
            </a:r>
            <a:r>
              <a:rPr lang="he-IL" dirty="0"/>
              <a:t> אמבולטורי זרכן תיקבצנה </a:t>
            </a:r>
            <a:r>
              <a:rPr lang="he-IL" dirty="0" err="1"/>
              <a:t>ספציפיקהלחנה</a:t>
            </a:r>
            <a:r>
              <a:rPr lang="he-IL" dirty="0"/>
              <a:t> בקטריולוגי </a:t>
            </a:r>
            <a:r>
              <a:rPr lang="he-IL" dirty="0" err="1"/>
              <a:t>היהגו</a:t>
            </a:r>
            <a:r>
              <a:rPr lang="he-IL" dirty="0"/>
              <a:t> אפיקורסי יתבהר הורצת </a:t>
            </a:r>
            <a:r>
              <a:rPr lang="he-IL" dirty="0" err="1"/>
              <a:t>נרצו</a:t>
            </a:r>
            <a:r>
              <a:rPr lang="he-IL" dirty="0"/>
              <a:t> קונצרטנטי תא אחבשן מרגש פיזיולוג מר שכלל </a:t>
            </a:r>
            <a:r>
              <a:rPr lang="he-IL" dirty="0" err="1"/>
              <a:t>שבצך</a:t>
            </a:r>
            <a:r>
              <a:rPr lang="he-IL" dirty="0"/>
              <a:t> חשו יבב סנפלינג </a:t>
            </a:r>
            <a:r>
              <a:rPr lang="he-IL" dirty="0" err="1"/>
              <a:t>ממויני</a:t>
            </a:r>
            <a:r>
              <a:rPr lang="he-IL" dirty="0"/>
              <a:t> תש </a:t>
            </a:r>
            <a:r>
              <a:rPr lang="he-IL" dirty="0" err="1"/>
              <a:t>רטרוספקטיבת</a:t>
            </a:r>
            <a:r>
              <a:rPr lang="he-IL" dirty="0"/>
              <a:t> מתומרצות </a:t>
            </a:r>
            <a:endParaRPr lang="en-US" dirty="0"/>
          </a:p>
        </p:txBody>
      </p:sp>
      <p:sp>
        <p:nvSpPr>
          <p:cNvPr id="16" name="Footer Placeholder 27">
            <a:extLst>
              <a:ext uri="{FF2B5EF4-FFF2-40B4-BE49-F238E27FC236}">
                <a16:creationId xmlns:a16="http://schemas.microsoft.com/office/drawing/2014/main" id="{526142CD-1996-334C-808F-23EEA4F4DDAA}"/>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7" name="Slide Number Placeholder 3">
            <a:extLst>
              <a:ext uri="{FF2B5EF4-FFF2-40B4-BE49-F238E27FC236}">
                <a16:creationId xmlns:a16="http://schemas.microsoft.com/office/drawing/2014/main" id="{D8A2B40D-99E6-E04C-BABD-C01F440685B1}"/>
              </a:ext>
            </a:extLst>
          </p:cNvPr>
          <p:cNvSpPr>
            <a:spLocks noGrp="1"/>
          </p:cNvSpPr>
          <p:nvPr>
            <p:ph type="sldNum" sz="quarter" idx="24"/>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9" name="Picture 18">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Slide">
    <p:bg>
      <p:bgRef idx="1001">
        <a:schemeClr val="bg2"/>
      </p:bgRef>
    </p:bg>
    <p:spTree>
      <p:nvGrpSpPr>
        <p:cNvPr id="1" name=""/>
        <p:cNvGrpSpPr/>
        <p:nvPr/>
      </p:nvGrpSpPr>
      <p:grpSpPr>
        <a:xfrm>
          <a:off x="0" y="0"/>
          <a:ext cx="0" cy="0"/>
          <a:chOff x="0" y="0"/>
          <a:chExt cx="0" cy="0"/>
        </a:xfrm>
      </p:grpSpPr>
      <p:sp>
        <p:nvSpPr>
          <p:cNvPr id="9" name="Text Placeholder 8"/>
          <p:cNvSpPr>
            <a:spLocks noGrp="1"/>
          </p:cNvSpPr>
          <p:nvPr>
            <p:ph type="body" sz="quarter" idx="24" hasCustomPrompt="1"/>
          </p:nvPr>
        </p:nvSpPr>
        <p:spPr>
          <a:xfrm>
            <a:off x="1149328" y="3744068"/>
            <a:ext cx="3042274" cy="431741"/>
          </a:xfrm>
        </p:spPr>
        <p:txBody>
          <a:bodyPr>
            <a:noAutofit/>
          </a:bodyPr>
          <a:lstStyle>
            <a:lvl1pPr algn="ctr">
              <a:defRPr sz="2000" b="1" baseline="0"/>
            </a:lvl1pPr>
            <a:lvl2pPr algn="ctr">
              <a:defRPr/>
            </a:lvl2pPr>
            <a:lvl3pPr algn="ctr">
              <a:defRPr/>
            </a:lvl3pPr>
            <a:lvl4pPr algn="ctr">
              <a:defRPr/>
            </a:lvl4pPr>
            <a:lvl5pPr algn="ctr">
              <a:defRPr/>
            </a:lvl5pPr>
          </a:lstStyle>
          <a:p>
            <a:pPr marL="0" marR="0" lvl="0" indent="0" algn="ctr" defTabSz="914400" rtl="1" eaLnBrk="1" fontAlgn="auto" latinLnBrk="0" hangingPunct="1">
              <a:lnSpc>
                <a:spcPct val="90000"/>
              </a:lnSpc>
              <a:spcBef>
                <a:spcPts val="400"/>
              </a:spcBef>
              <a:spcAft>
                <a:spcPts val="400"/>
              </a:spcAft>
              <a:buClrTx/>
              <a:buSzTx/>
              <a:buFont typeface="Arial"/>
              <a:buNone/>
              <a:tabLst/>
              <a:defRPr/>
            </a:pPr>
            <a:r>
              <a:rPr lang="he-IL" dirty="0"/>
              <a:t>אילון </a:t>
            </a:r>
            <a:r>
              <a:rPr lang="he-IL" dirty="0" err="1"/>
              <a:t>מאסק</a:t>
            </a:r>
            <a:endParaRPr lang="en-US" dirty="0"/>
          </a:p>
        </p:txBody>
      </p:sp>
      <p:sp>
        <p:nvSpPr>
          <p:cNvPr id="21" name="Text Placeholder 8"/>
          <p:cNvSpPr>
            <a:spLocks noGrp="1"/>
          </p:cNvSpPr>
          <p:nvPr>
            <p:ph type="body" sz="quarter" idx="25" hasCustomPrompt="1"/>
          </p:nvPr>
        </p:nvSpPr>
        <p:spPr>
          <a:xfrm>
            <a:off x="1149328" y="4262339"/>
            <a:ext cx="3042274" cy="805780"/>
          </a:xfrm>
        </p:spPr>
        <p:txBody>
          <a:bodyPr>
            <a:noAutofit/>
          </a:bodyPr>
          <a:lstStyle>
            <a:lvl1pPr algn="ctr">
              <a:lnSpc>
                <a:spcPct val="120000"/>
              </a:lnSpc>
              <a:buNone/>
              <a:defRPr sz="1600" b="0" baseline="0"/>
            </a:lvl1pPr>
            <a:lvl2pPr algn="ctr">
              <a:defRPr/>
            </a:lvl2pPr>
            <a:lvl3pPr algn="ctr">
              <a:defRPr/>
            </a:lvl3pPr>
            <a:lvl4pPr algn="ctr">
              <a:defRPr/>
            </a:lvl4pPr>
            <a:lvl5pPr algn="ctr">
              <a:defRPr/>
            </a:lvl5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a:t>
            </a:r>
            <a:endParaRPr lang="en-US" dirty="0"/>
          </a:p>
        </p:txBody>
      </p:sp>
      <p:sp>
        <p:nvSpPr>
          <p:cNvPr id="22" name="Text Placeholder 8"/>
          <p:cNvSpPr>
            <a:spLocks noGrp="1"/>
          </p:cNvSpPr>
          <p:nvPr>
            <p:ph type="body" sz="quarter" idx="26" hasCustomPrompt="1"/>
          </p:nvPr>
        </p:nvSpPr>
        <p:spPr>
          <a:xfrm>
            <a:off x="4766587" y="3744068"/>
            <a:ext cx="3042274" cy="431741"/>
          </a:xfrm>
        </p:spPr>
        <p:txBody>
          <a:bodyPr>
            <a:noAutofit/>
          </a:bodyPr>
          <a:lstStyle>
            <a:lvl1pPr algn="ctr">
              <a:defRPr sz="2000" b="1" baseline="0"/>
            </a:lvl1pPr>
            <a:lvl2pPr algn="ctr">
              <a:defRPr/>
            </a:lvl2pPr>
            <a:lvl3pPr algn="ctr">
              <a:defRPr/>
            </a:lvl3pPr>
            <a:lvl4pPr algn="ctr">
              <a:defRPr/>
            </a:lvl4pPr>
            <a:lvl5pPr algn="ctr">
              <a:defRPr/>
            </a:lvl5pPr>
          </a:lstStyle>
          <a:p>
            <a:pPr marL="0" marR="0" lvl="0" indent="0" algn="ctr" defTabSz="914400" rtl="1" eaLnBrk="1" fontAlgn="auto" latinLnBrk="0" hangingPunct="1">
              <a:lnSpc>
                <a:spcPct val="90000"/>
              </a:lnSpc>
              <a:spcBef>
                <a:spcPts val="400"/>
              </a:spcBef>
              <a:spcAft>
                <a:spcPts val="400"/>
              </a:spcAft>
              <a:buClrTx/>
              <a:buSzTx/>
              <a:buFont typeface="Arial"/>
              <a:buNone/>
              <a:tabLst/>
              <a:defRPr/>
            </a:pPr>
            <a:r>
              <a:rPr lang="he-IL" dirty="0"/>
              <a:t>אילון </a:t>
            </a:r>
            <a:r>
              <a:rPr lang="he-IL" dirty="0" err="1"/>
              <a:t>מאסק</a:t>
            </a:r>
            <a:endParaRPr lang="en-US" dirty="0"/>
          </a:p>
        </p:txBody>
      </p:sp>
      <p:sp>
        <p:nvSpPr>
          <p:cNvPr id="23" name="Text Placeholder 8"/>
          <p:cNvSpPr>
            <a:spLocks noGrp="1"/>
          </p:cNvSpPr>
          <p:nvPr>
            <p:ph type="body" sz="quarter" idx="27" hasCustomPrompt="1"/>
          </p:nvPr>
        </p:nvSpPr>
        <p:spPr>
          <a:xfrm>
            <a:off x="4766587" y="4262339"/>
            <a:ext cx="3042274" cy="805780"/>
          </a:xfrm>
        </p:spPr>
        <p:txBody>
          <a:bodyPr>
            <a:noAutofit/>
          </a:bodyPr>
          <a:lstStyle>
            <a:lvl1pPr algn="ctr">
              <a:lnSpc>
                <a:spcPct val="120000"/>
              </a:lnSpc>
              <a:buNone/>
              <a:defRPr sz="1600" b="0" baseline="0"/>
            </a:lvl1pPr>
            <a:lvl2pPr algn="ctr">
              <a:defRPr/>
            </a:lvl2pPr>
            <a:lvl3pPr algn="ctr">
              <a:defRPr/>
            </a:lvl3pPr>
            <a:lvl4pPr algn="ctr">
              <a:defRPr/>
            </a:lvl4pPr>
            <a:lvl5pPr algn="ctr">
              <a:defRPr/>
            </a:lvl5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a:t>
            </a:r>
            <a:endParaRPr lang="en-US" dirty="0"/>
          </a:p>
        </p:txBody>
      </p:sp>
      <p:sp>
        <p:nvSpPr>
          <p:cNvPr id="24" name="Text Placeholder 8"/>
          <p:cNvSpPr>
            <a:spLocks noGrp="1"/>
          </p:cNvSpPr>
          <p:nvPr>
            <p:ph type="body" sz="quarter" idx="28" hasCustomPrompt="1"/>
          </p:nvPr>
        </p:nvSpPr>
        <p:spPr>
          <a:xfrm>
            <a:off x="8383846" y="3744068"/>
            <a:ext cx="3042274" cy="431741"/>
          </a:xfrm>
        </p:spPr>
        <p:txBody>
          <a:bodyPr>
            <a:noAutofit/>
          </a:bodyPr>
          <a:lstStyle>
            <a:lvl1pPr algn="ctr">
              <a:defRPr sz="2000" b="1" baseline="0"/>
            </a:lvl1pPr>
            <a:lvl2pPr algn="ctr">
              <a:defRPr/>
            </a:lvl2pPr>
            <a:lvl3pPr algn="ctr">
              <a:defRPr/>
            </a:lvl3pPr>
            <a:lvl4pPr algn="ctr">
              <a:defRPr/>
            </a:lvl4pPr>
            <a:lvl5pPr algn="ctr">
              <a:defRPr/>
            </a:lvl5pPr>
          </a:lstStyle>
          <a:p>
            <a:pPr marL="0" marR="0" lvl="0" indent="0" algn="ctr" defTabSz="914400" rtl="1" eaLnBrk="1" fontAlgn="auto" latinLnBrk="0" hangingPunct="1">
              <a:lnSpc>
                <a:spcPct val="90000"/>
              </a:lnSpc>
              <a:spcBef>
                <a:spcPts val="400"/>
              </a:spcBef>
              <a:spcAft>
                <a:spcPts val="400"/>
              </a:spcAft>
              <a:buClrTx/>
              <a:buSzTx/>
              <a:buFont typeface="Arial"/>
              <a:buNone/>
              <a:tabLst/>
              <a:defRPr/>
            </a:pPr>
            <a:r>
              <a:rPr lang="he-IL" dirty="0"/>
              <a:t>אילון </a:t>
            </a:r>
            <a:r>
              <a:rPr lang="he-IL" dirty="0" err="1"/>
              <a:t>מאסק</a:t>
            </a:r>
            <a:endParaRPr lang="en-US" dirty="0"/>
          </a:p>
        </p:txBody>
      </p:sp>
      <p:sp>
        <p:nvSpPr>
          <p:cNvPr id="25" name="Text Placeholder 8"/>
          <p:cNvSpPr>
            <a:spLocks noGrp="1"/>
          </p:cNvSpPr>
          <p:nvPr>
            <p:ph type="body" sz="quarter" idx="29" hasCustomPrompt="1"/>
          </p:nvPr>
        </p:nvSpPr>
        <p:spPr>
          <a:xfrm>
            <a:off x="8383846" y="4262339"/>
            <a:ext cx="3042274" cy="805780"/>
          </a:xfrm>
        </p:spPr>
        <p:txBody>
          <a:bodyPr>
            <a:noAutofit/>
          </a:bodyPr>
          <a:lstStyle>
            <a:lvl1pPr algn="ctr">
              <a:lnSpc>
                <a:spcPct val="120000"/>
              </a:lnSpc>
              <a:buNone/>
              <a:defRPr sz="1600" b="0" baseline="0"/>
            </a:lvl1pPr>
            <a:lvl2pPr algn="ctr">
              <a:defRPr/>
            </a:lvl2pPr>
            <a:lvl3pPr algn="ctr">
              <a:defRPr/>
            </a:lvl3pPr>
            <a:lvl4pPr algn="ctr">
              <a:defRPr/>
            </a:lvl4pPr>
            <a:lvl5pPr algn="ctr">
              <a:defRPr/>
            </a:lvl5pPr>
          </a:lstStyle>
          <a:p>
            <a:r>
              <a:rPr lang="he-IL" dirty="0"/>
              <a:t>גימטריית </a:t>
            </a:r>
            <a:r>
              <a:rPr lang="he-IL" dirty="0" err="1"/>
              <a:t>וכב</a:t>
            </a:r>
            <a:r>
              <a:rPr lang="he-IL" dirty="0"/>
              <a:t> חפפה מ הפיק </a:t>
            </a:r>
            <a:r>
              <a:rPr lang="he-IL" dirty="0" err="1"/>
              <a:t>היחסם</a:t>
            </a:r>
            <a:r>
              <a:rPr lang="he-IL" dirty="0"/>
              <a:t> טרנספורמציית קרט גתם נצן אוטומציה אקספוזיציה קונסטיטוטיבי</a:t>
            </a:r>
            <a:endParaRPr lang="en-US" dirty="0"/>
          </a:p>
        </p:txBody>
      </p:sp>
      <p:pic>
        <p:nvPicPr>
          <p:cNvPr id="10" name="Picture 9"/>
          <p:cNvPicPr>
            <a:picLocks noChangeAspect="1"/>
          </p:cNvPicPr>
          <p:nvPr userDrawn="1"/>
        </p:nvPicPr>
        <p:blipFill>
          <a:blip r:embed="rId2"/>
          <a:srcRect/>
          <a:stretch/>
        </p:blipFill>
        <p:spPr>
          <a:xfrm>
            <a:off x="1366295" y="1115571"/>
            <a:ext cx="2628497" cy="2628497"/>
          </a:xfrm>
          <a:prstGeom prst="rect">
            <a:avLst/>
          </a:prstGeom>
        </p:spPr>
      </p:pic>
      <p:sp>
        <p:nvSpPr>
          <p:cNvPr id="30" name="Picture Placeholder 5"/>
          <p:cNvSpPr>
            <a:spLocks noGrp="1"/>
          </p:cNvSpPr>
          <p:nvPr>
            <p:ph type="pic" sz="quarter" idx="13" hasCustomPrompt="1"/>
          </p:nvPr>
        </p:nvSpPr>
        <p:spPr>
          <a:xfrm>
            <a:off x="1994114" y="1768192"/>
            <a:ext cx="1314940" cy="131493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37" name="Picture 36"/>
          <p:cNvPicPr>
            <a:picLocks noChangeAspect="1"/>
          </p:cNvPicPr>
          <p:nvPr userDrawn="1"/>
        </p:nvPicPr>
        <p:blipFill>
          <a:blip r:embed="rId2"/>
          <a:srcRect/>
          <a:stretch/>
        </p:blipFill>
        <p:spPr>
          <a:xfrm>
            <a:off x="4971972" y="1115571"/>
            <a:ext cx="2628497" cy="2628497"/>
          </a:xfrm>
          <a:prstGeom prst="rect">
            <a:avLst/>
          </a:prstGeom>
        </p:spPr>
      </p:pic>
      <p:sp>
        <p:nvSpPr>
          <p:cNvPr id="38" name="Picture Placeholder 5"/>
          <p:cNvSpPr>
            <a:spLocks noGrp="1"/>
          </p:cNvSpPr>
          <p:nvPr>
            <p:ph type="pic" sz="quarter" idx="30" hasCustomPrompt="1"/>
          </p:nvPr>
        </p:nvSpPr>
        <p:spPr>
          <a:xfrm>
            <a:off x="5599791" y="1768192"/>
            <a:ext cx="1314940" cy="131493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39" name="Picture 38"/>
          <p:cNvPicPr>
            <a:picLocks noChangeAspect="1"/>
          </p:cNvPicPr>
          <p:nvPr userDrawn="1"/>
        </p:nvPicPr>
        <p:blipFill>
          <a:blip r:embed="rId2"/>
          <a:srcRect/>
          <a:stretch/>
        </p:blipFill>
        <p:spPr>
          <a:xfrm>
            <a:off x="8606712" y="1115571"/>
            <a:ext cx="2628497" cy="2628497"/>
          </a:xfrm>
          <a:prstGeom prst="rect">
            <a:avLst/>
          </a:prstGeom>
        </p:spPr>
      </p:pic>
      <p:sp>
        <p:nvSpPr>
          <p:cNvPr id="40" name="Picture Placeholder 5"/>
          <p:cNvSpPr>
            <a:spLocks noGrp="1"/>
          </p:cNvSpPr>
          <p:nvPr>
            <p:ph type="pic" sz="quarter" idx="31" hasCustomPrompt="1"/>
          </p:nvPr>
        </p:nvSpPr>
        <p:spPr>
          <a:xfrm>
            <a:off x="9234531" y="1768192"/>
            <a:ext cx="1314940" cy="131493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6" name="Footer Placeholder 27">
            <a:extLst>
              <a:ext uri="{FF2B5EF4-FFF2-40B4-BE49-F238E27FC236}">
                <a16:creationId xmlns:a16="http://schemas.microsoft.com/office/drawing/2014/main" id="{8087EA24-6E66-6242-AE04-C08B6AFCEAA4}"/>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7" name="Slide Number Placeholder 3">
            <a:extLst>
              <a:ext uri="{FF2B5EF4-FFF2-40B4-BE49-F238E27FC236}">
                <a16:creationId xmlns:a16="http://schemas.microsoft.com/office/drawing/2014/main" id="{8D36CC13-EEE4-CC49-8E77-A16AE6EC8340}"/>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9" name="Picture 18">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04257" y="163629"/>
            <a:ext cx="4576149" cy="870194"/>
          </a:xfrm>
        </p:spPr>
        <p:txBody>
          <a:bodyPr anchor="ctr">
            <a:noAutofit/>
          </a:bodyPr>
          <a:lstStyle>
            <a:lvl1pPr algn="r">
              <a:lnSpc>
                <a:spcPct val="70000"/>
              </a:lnSpc>
              <a:defRPr sz="3600" b="1" baseline="0">
                <a:solidFill>
                  <a:schemeClr val="tx2"/>
                </a:solidFill>
              </a:defRPr>
            </a:lvl1pPr>
          </a:lstStyle>
          <a:p>
            <a:r>
              <a:rPr lang="he-IL" dirty="0"/>
              <a:t>כאן תבוא כותרת</a:t>
            </a:r>
            <a:endParaRPr lang="en-US" dirty="0"/>
          </a:p>
        </p:txBody>
      </p:sp>
      <p:sp>
        <p:nvSpPr>
          <p:cNvPr id="7" name="Picture Placeholder 6"/>
          <p:cNvSpPr>
            <a:spLocks noGrp="1"/>
          </p:cNvSpPr>
          <p:nvPr>
            <p:ph type="pic" sz="quarter" idx="23" hasCustomPrompt="1"/>
          </p:nvPr>
        </p:nvSpPr>
        <p:spPr>
          <a:xfrm>
            <a:off x="6929438" y="0"/>
            <a:ext cx="5262562" cy="6899275"/>
          </a:xfrm>
          <a:solidFill>
            <a:schemeClr val="accent1"/>
          </a:solidFill>
        </p:spPr>
        <p:txBody>
          <a:body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4" name="מציין מיקום טקסט 3"/>
          <p:cNvSpPr>
            <a:spLocks noGrp="1"/>
          </p:cNvSpPr>
          <p:nvPr>
            <p:ph type="body" sz="quarter" idx="24" hasCustomPrompt="1"/>
          </p:nvPr>
        </p:nvSpPr>
        <p:spPr>
          <a:xfrm>
            <a:off x="1404257" y="1497013"/>
            <a:ext cx="4576149" cy="4081462"/>
          </a:xfrm>
        </p:spPr>
        <p:txBody>
          <a:bodyPr>
            <a:noAutofit/>
          </a:bodyPr>
          <a:lstStyle>
            <a:lvl1pPr>
              <a:lnSpc>
                <a:spcPct val="120000"/>
              </a:lnSpc>
              <a:defRPr sz="1600"/>
            </a:lvl1pPr>
          </a:lstStyle>
          <a:p>
            <a:pPr lvl="0"/>
            <a:r>
              <a:rPr lang="he-IL" dirty="0"/>
              <a:t>טקסט</a:t>
            </a:r>
          </a:p>
        </p:txBody>
      </p:sp>
      <p:sp>
        <p:nvSpPr>
          <p:cNvPr id="8" name="Footer Placeholder 27">
            <a:extLst>
              <a:ext uri="{FF2B5EF4-FFF2-40B4-BE49-F238E27FC236}">
                <a16:creationId xmlns:a16="http://schemas.microsoft.com/office/drawing/2014/main" id="{22BC0CE1-45BC-7248-AC36-D1C623382F5B}"/>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9" name="Slide Number Placeholder 3">
            <a:extLst>
              <a:ext uri="{FF2B5EF4-FFF2-40B4-BE49-F238E27FC236}">
                <a16:creationId xmlns:a16="http://schemas.microsoft.com/office/drawing/2014/main" id="{427597ED-3A58-A042-875C-27D5E294130B}"/>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1" name="Picture 10">
            <a:extLst>
              <a:ext uri="{FF2B5EF4-FFF2-40B4-BE49-F238E27FC236}">
                <a16:creationId xmlns:a16="http://schemas.microsoft.com/office/drawing/2014/main" id="{519285DD-ED6F-014C-904C-94ECD3BEB7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28406" y="1717310"/>
            <a:ext cx="5647593" cy="870194"/>
          </a:xfrm>
        </p:spPr>
        <p:txBody>
          <a:bodyPr anchor="b">
            <a:noAutofit/>
          </a:bodyPr>
          <a:lstStyle>
            <a:lvl1pPr algn="r">
              <a:defRPr sz="4400" baseline="0">
                <a:solidFill>
                  <a:schemeClr val="bg1"/>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5528406" y="2874108"/>
            <a:ext cx="5647593" cy="414215"/>
          </a:xfrm>
        </p:spPr>
        <p:txBody>
          <a:bodyPr>
            <a:noAutofit/>
          </a:bodyPr>
          <a:lstStyle>
            <a:lvl1pPr marL="0" indent="0" algn="r">
              <a:buNone/>
              <a:defRPr sz="18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כותרת משנה</a:t>
            </a:r>
            <a:endParaRPr lang="en-US" dirty="0"/>
          </a:p>
        </p:txBody>
      </p:sp>
      <p:sp>
        <p:nvSpPr>
          <p:cNvPr id="4" name="Date Placeholder 3"/>
          <p:cNvSpPr>
            <a:spLocks noGrp="1"/>
          </p:cNvSpPr>
          <p:nvPr>
            <p:ph type="dt" sz="half" idx="10"/>
          </p:nvPr>
        </p:nvSpPr>
        <p:spPr>
          <a:xfrm>
            <a:off x="8432799" y="3288323"/>
            <a:ext cx="2743200" cy="365125"/>
          </a:xfrm>
          <a:prstGeom prst="rect">
            <a:avLst/>
          </a:prstGeom>
        </p:spPr>
        <p:txBody>
          <a:bodyPr/>
          <a:lstStyle>
            <a:lvl1pPr algn="r">
              <a:defRPr sz="1800" b="0">
                <a:solidFill>
                  <a:schemeClr val="accent1"/>
                </a:solidFill>
              </a:defRPr>
            </a:lvl1pPr>
          </a:lstStyle>
          <a:p>
            <a:endParaRPr lang="en-US" dirty="0"/>
          </a:p>
        </p:txBody>
      </p:sp>
      <p:pic>
        <p:nvPicPr>
          <p:cNvPr id="12" name="Picture 11"/>
          <p:cNvPicPr>
            <a:picLocks noChangeAspect="1"/>
          </p:cNvPicPr>
          <p:nvPr userDrawn="1"/>
        </p:nvPicPr>
        <p:blipFill>
          <a:blip r:embed="rId2"/>
          <a:srcRect/>
          <a:stretch/>
        </p:blipFill>
        <p:spPr>
          <a:xfrm>
            <a:off x="8635" y="827"/>
            <a:ext cx="5511135" cy="6857173"/>
          </a:xfrm>
          <a:prstGeom prst="rect">
            <a:avLst/>
          </a:prstGeom>
          <a:noFill/>
          <a:ln>
            <a:noFill/>
          </a:ln>
        </p:spPr>
      </p:pic>
      <p:sp>
        <p:nvSpPr>
          <p:cNvPr id="6" name="Picture Placeholder 5"/>
          <p:cNvSpPr>
            <a:spLocks noGrp="1"/>
          </p:cNvSpPr>
          <p:nvPr>
            <p:ph type="pic" sz="quarter" idx="11" hasCustomPrompt="1"/>
          </p:nvPr>
        </p:nvSpPr>
        <p:spPr>
          <a:xfrm>
            <a:off x="-1344049" y="1149795"/>
            <a:ext cx="4773049" cy="477304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63742" y="5535079"/>
            <a:ext cx="2212257" cy="821109"/>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04257" y="0"/>
            <a:ext cx="4576149" cy="983023"/>
          </a:xfrm>
        </p:spPr>
        <p:txBody>
          <a:bodyPr anchor="ctr">
            <a:noAutofit/>
          </a:bodyPr>
          <a:lstStyle>
            <a:lvl1pPr algn="r">
              <a:lnSpc>
                <a:spcPct val="70000"/>
              </a:lnSpc>
              <a:defRPr sz="3600" b="1" baseline="0">
                <a:solidFill>
                  <a:schemeClr val="bg2"/>
                </a:solidFill>
              </a:defRPr>
            </a:lvl1pPr>
          </a:lstStyle>
          <a:p>
            <a:r>
              <a:rPr lang="he-IL" dirty="0"/>
              <a:t>כאן תבוא כותרת</a:t>
            </a:r>
            <a:endParaRPr lang="en-US" dirty="0"/>
          </a:p>
        </p:txBody>
      </p:sp>
      <p:sp>
        <p:nvSpPr>
          <p:cNvPr id="7" name="Picture Placeholder 6"/>
          <p:cNvSpPr>
            <a:spLocks noGrp="1"/>
          </p:cNvSpPr>
          <p:nvPr>
            <p:ph type="pic" sz="quarter" idx="23" hasCustomPrompt="1"/>
          </p:nvPr>
        </p:nvSpPr>
        <p:spPr>
          <a:xfrm>
            <a:off x="6929438" y="0"/>
            <a:ext cx="5262562" cy="6899275"/>
          </a:xfrm>
          <a:solidFill>
            <a:schemeClr val="accent1"/>
          </a:solidFill>
        </p:spPr>
        <p:txBody>
          <a:body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4" name="מציין מיקום טקסט 3"/>
          <p:cNvSpPr>
            <a:spLocks noGrp="1"/>
          </p:cNvSpPr>
          <p:nvPr>
            <p:ph type="body" sz="quarter" idx="24" hasCustomPrompt="1"/>
          </p:nvPr>
        </p:nvSpPr>
        <p:spPr>
          <a:xfrm>
            <a:off x="1404257" y="1497013"/>
            <a:ext cx="4576149" cy="4081462"/>
          </a:xfrm>
        </p:spPr>
        <p:txBody>
          <a:bodyPr>
            <a:noAutofit/>
          </a:bodyPr>
          <a:lstStyle>
            <a:lvl1pPr>
              <a:lnSpc>
                <a:spcPct val="120000"/>
              </a:lnSpc>
              <a:defRPr sz="1600"/>
            </a:lvl1pPr>
          </a:lstStyle>
          <a:p>
            <a:pPr lvl="0"/>
            <a:r>
              <a:rPr lang="he-IL" dirty="0"/>
              <a:t>טקסט</a:t>
            </a:r>
          </a:p>
        </p:txBody>
      </p:sp>
      <p:sp>
        <p:nvSpPr>
          <p:cNvPr id="8" name="Footer Placeholder 27">
            <a:extLst>
              <a:ext uri="{FF2B5EF4-FFF2-40B4-BE49-F238E27FC236}">
                <a16:creationId xmlns:a16="http://schemas.microsoft.com/office/drawing/2014/main" id="{22BC0CE1-45BC-7248-AC36-D1C623382F5B}"/>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9" name="Slide Number Placeholder 3">
            <a:extLst>
              <a:ext uri="{FF2B5EF4-FFF2-40B4-BE49-F238E27FC236}">
                <a16:creationId xmlns:a16="http://schemas.microsoft.com/office/drawing/2014/main" id="{427597ED-3A58-A042-875C-27D5E294130B}"/>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1" name="Picture 10">
            <a:extLst>
              <a:ext uri="{FF2B5EF4-FFF2-40B4-BE49-F238E27FC236}">
                <a16:creationId xmlns:a16="http://schemas.microsoft.com/office/drawing/2014/main" id="{519285DD-ED6F-014C-904C-94ECD3BEB7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itle Slid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23" hasCustomPrompt="1"/>
          </p:nvPr>
        </p:nvSpPr>
        <p:spPr>
          <a:xfrm>
            <a:off x="0" y="990600"/>
            <a:ext cx="5262562" cy="5908675"/>
          </a:xfrm>
          <a:solidFill>
            <a:schemeClr val="accent1"/>
          </a:solidFill>
        </p:spPr>
        <p:txBody>
          <a:body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1" name="Rectangle 10">
            <a:extLst>
              <a:ext uri="{FF2B5EF4-FFF2-40B4-BE49-F238E27FC236}">
                <a16:creationId xmlns:a16="http://schemas.microsoft.com/office/drawing/2014/main" id="{7EE42D45-656B-7349-A9F9-88A1581D5AAF}"/>
              </a:ext>
            </a:extLst>
          </p:cNvPr>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509545" y="261603"/>
            <a:ext cx="4885072" cy="870194"/>
          </a:xfrm>
        </p:spPr>
        <p:txBody>
          <a:bodyPr anchor="ctr">
            <a:noAutofit/>
          </a:bodyPr>
          <a:lstStyle>
            <a:lvl1pPr algn="r">
              <a:lnSpc>
                <a:spcPct val="70000"/>
              </a:lnSpc>
              <a:defRPr sz="3600" b="1" baseline="0">
                <a:solidFill>
                  <a:schemeClr val="tx2"/>
                </a:solidFill>
              </a:defRPr>
            </a:lvl1pPr>
          </a:lstStyle>
          <a:p>
            <a:r>
              <a:rPr lang="he-IL" dirty="0"/>
              <a:t>כאן תבוא כותרת</a:t>
            </a:r>
            <a:endParaRPr lang="en-US" dirty="0"/>
          </a:p>
        </p:txBody>
      </p:sp>
      <p:sp>
        <p:nvSpPr>
          <p:cNvPr id="4" name="מציין מיקום טקסט 3"/>
          <p:cNvSpPr>
            <a:spLocks noGrp="1"/>
          </p:cNvSpPr>
          <p:nvPr>
            <p:ph type="body" sz="quarter" idx="24" hasCustomPrompt="1"/>
          </p:nvPr>
        </p:nvSpPr>
        <p:spPr>
          <a:xfrm>
            <a:off x="6509544" y="1497013"/>
            <a:ext cx="4885072" cy="4110037"/>
          </a:xfrm>
        </p:spPr>
        <p:txBody>
          <a:bodyPr>
            <a:noAutofit/>
          </a:bodyPr>
          <a:lstStyle>
            <a:lvl1pPr>
              <a:lnSpc>
                <a:spcPct val="120000"/>
              </a:lnSpc>
              <a:defRPr/>
            </a:lvl1pPr>
          </a:lstStyle>
          <a:p>
            <a:pPr lvl="0"/>
            <a:r>
              <a:rPr lang="he-IL" dirty="0"/>
              <a:t>טקסט</a:t>
            </a:r>
          </a:p>
        </p:txBody>
      </p:sp>
      <p:sp>
        <p:nvSpPr>
          <p:cNvPr id="5" name="Footer Placeholder 27">
            <a:extLst>
              <a:ext uri="{FF2B5EF4-FFF2-40B4-BE49-F238E27FC236}">
                <a16:creationId xmlns:a16="http://schemas.microsoft.com/office/drawing/2014/main" id="{528EE20D-5676-BB4B-99D0-6FDD9ADF89C0}"/>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6" name="Slide Number Placeholder 3">
            <a:extLst>
              <a:ext uri="{FF2B5EF4-FFF2-40B4-BE49-F238E27FC236}">
                <a16:creationId xmlns:a16="http://schemas.microsoft.com/office/drawing/2014/main" id="{4B256100-CA61-9D42-92D3-D1F432690108}"/>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9" name="Picture 8">
            <a:extLst>
              <a:ext uri="{FF2B5EF4-FFF2-40B4-BE49-F238E27FC236}">
                <a16:creationId xmlns:a16="http://schemas.microsoft.com/office/drawing/2014/main" id="{519285DD-ED6F-014C-904C-94ECD3BEB7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406" y="1272120"/>
            <a:ext cx="5302968" cy="534563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Title Slid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23" hasCustomPrompt="1"/>
          </p:nvPr>
        </p:nvSpPr>
        <p:spPr>
          <a:xfrm>
            <a:off x="0" y="990600"/>
            <a:ext cx="5262562" cy="5908675"/>
          </a:xfrm>
          <a:solidFill>
            <a:schemeClr val="accent1"/>
          </a:solidFill>
        </p:spPr>
        <p:txBody>
          <a:bodyPr/>
          <a:lstStyle/>
          <a:p>
            <a:pPr marL="0" marR="0" lvl="0" indent="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1" name="Rectangle 10">
            <a:extLst>
              <a:ext uri="{FF2B5EF4-FFF2-40B4-BE49-F238E27FC236}">
                <a16:creationId xmlns:a16="http://schemas.microsoft.com/office/drawing/2014/main" id="{7EE42D45-656B-7349-A9F9-88A1581D5AAF}"/>
              </a:ext>
            </a:extLst>
          </p:cNvPr>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509545" y="261603"/>
            <a:ext cx="4885072" cy="870194"/>
          </a:xfrm>
        </p:spPr>
        <p:txBody>
          <a:bodyPr anchor="ctr">
            <a:noAutofit/>
          </a:bodyPr>
          <a:lstStyle>
            <a:lvl1pPr algn="r">
              <a:lnSpc>
                <a:spcPct val="70000"/>
              </a:lnSpc>
              <a:defRPr sz="3600" b="1" baseline="0">
                <a:solidFill>
                  <a:schemeClr val="tx2"/>
                </a:solidFill>
              </a:defRPr>
            </a:lvl1pPr>
          </a:lstStyle>
          <a:p>
            <a:r>
              <a:rPr lang="he-IL" dirty="0"/>
              <a:t>כאן תבוא כותרת</a:t>
            </a:r>
            <a:endParaRPr lang="en-US" dirty="0"/>
          </a:p>
        </p:txBody>
      </p:sp>
      <p:sp>
        <p:nvSpPr>
          <p:cNvPr id="4" name="מציין מיקום טקסט 3"/>
          <p:cNvSpPr>
            <a:spLocks noGrp="1"/>
          </p:cNvSpPr>
          <p:nvPr>
            <p:ph type="body" sz="quarter" idx="24" hasCustomPrompt="1"/>
          </p:nvPr>
        </p:nvSpPr>
        <p:spPr>
          <a:xfrm>
            <a:off x="6509544" y="1497013"/>
            <a:ext cx="4885072" cy="4110037"/>
          </a:xfrm>
        </p:spPr>
        <p:txBody>
          <a:bodyPr>
            <a:noAutofit/>
          </a:bodyPr>
          <a:lstStyle>
            <a:lvl1pPr>
              <a:lnSpc>
                <a:spcPct val="120000"/>
              </a:lnSpc>
              <a:defRPr/>
            </a:lvl1pPr>
          </a:lstStyle>
          <a:p>
            <a:pPr lvl="0"/>
            <a:r>
              <a:rPr lang="he-IL" dirty="0"/>
              <a:t>טקסט</a:t>
            </a:r>
          </a:p>
        </p:txBody>
      </p:sp>
      <p:sp>
        <p:nvSpPr>
          <p:cNvPr id="5" name="Footer Placeholder 27">
            <a:extLst>
              <a:ext uri="{FF2B5EF4-FFF2-40B4-BE49-F238E27FC236}">
                <a16:creationId xmlns:a16="http://schemas.microsoft.com/office/drawing/2014/main" id="{528EE20D-5676-BB4B-99D0-6FDD9ADF89C0}"/>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6" name="Slide Number Placeholder 3">
            <a:extLst>
              <a:ext uri="{FF2B5EF4-FFF2-40B4-BE49-F238E27FC236}">
                <a16:creationId xmlns:a16="http://schemas.microsoft.com/office/drawing/2014/main" id="{4B256100-CA61-9D42-92D3-D1F432690108}"/>
              </a:ext>
            </a:extLst>
          </p:cNvPr>
          <p:cNvSpPr>
            <a:spLocks noGrp="1"/>
          </p:cNvSpPr>
          <p:nvPr>
            <p:ph type="sldNum" sz="quarter" idx="2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9" name="Picture 8">
            <a:extLst>
              <a:ext uri="{FF2B5EF4-FFF2-40B4-BE49-F238E27FC236}">
                <a16:creationId xmlns:a16="http://schemas.microsoft.com/office/drawing/2014/main" id="{519285DD-ED6F-014C-904C-94ECD3BEB7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extLst>
      <p:ext uri="{BB962C8B-B14F-4D97-AF65-F5344CB8AC3E}">
        <p14:creationId xmlns:p14="http://schemas.microsoft.com/office/powerpoint/2010/main" val="255929400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02046" y="2776089"/>
            <a:ext cx="4548554" cy="870194"/>
          </a:xfrm>
        </p:spPr>
        <p:txBody>
          <a:bodyPr anchor="b">
            <a:normAutofit/>
          </a:bodyPr>
          <a:lstStyle>
            <a:lvl1pPr algn="r">
              <a:defRPr sz="4400" baseline="0">
                <a:solidFill>
                  <a:schemeClr val="bg1"/>
                </a:solidFill>
              </a:defRPr>
            </a:lvl1pPr>
          </a:lstStyle>
          <a:p>
            <a:r>
              <a:rPr lang="he-IL" dirty="0"/>
              <a:t>תודה רבה!</a:t>
            </a:r>
            <a:endParaRPr lang="en-US" dirty="0"/>
          </a:p>
        </p:txBody>
      </p:sp>
      <p:pic>
        <p:nvPicPr>
          <p:cNvPr id="5" name="Picture 4"/>
          <p:cNvPicPr>
            <a:picLocks noChangeAspect="1"/>
          </p:cNvPicPr>
          <p:nvPr userDrawn="1"/>
        </p:nvPicPr>
        <p:blipFill>
          <a:blip r:embed="rId2"/>
          <a:srcRect/>
          <a:stretch/>
        </p:blipFill>
        <p:spPr>
          <a:xfrm>
            <a:off x="0" y="21600"/>
            <a:ext cx="4776458" cy="685475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38343" y="5535079"/>
            <a:ext cx="2212257" cy="821109"/>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02046" y="2776089"/>
            <a:ext cx="4548554" cy="870194"/>
          </a:xfrm>
        </p:spPr>
        <p:txBody>
          <a:bodyPr anchor="b">
            <a:normAutofit/>
          </a:bodyPr>
          <a:lstStyle>
            <a:lvl1pPr algn="r">
              <a:defRPr sz="4400" baseline="0">
                <a:solidFill>
                  <a:schemeClr val="bg1"/>
                </a:solidFill>
              </a:defRPr>
            </a:lvl1pPr>
          </a:lstStyle>
          <a:p>
            <a:r>
              <a:rPr lang="he-IL" dirty="0"/>
              <a:t>תודה רבה!</a:t>
            </a:r>
            <a:endParaRPr lang="en-US" dirty="0"/>
          </a:p>
        </p:txBody>
      </p:sp>
      <p:pic>
        <p:nvPicPr>
          <p:cNvPr id="4" name="Picture 3"/>
          <p:cNvPicPr>
            <a:picLocks noChangeAspect="1"/>
          </p:cNvPicPr>
          <p:nvPr userDrawn="1"/>
        </p:nvPicPr>
        <p:blipFill>
          <a:blip r:embed="rId2"/>
          <a:srcRect/>
          <a:stretch/>
        </p:blipFill>
        <p:spPr>
          <a:xfrm>
            <a:off x="0" y="-865859"/>
            <a:ext cx="3860473" cy="7924801"/>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38343" y="5535079"/>
            <a:ext cx="2212257" cy="821109"/>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3"/>
          <p:cNvSpPr>
            <a:spLocks noGrp="1"/>
          </p:cNvSpPr>
          <p:nvPr>
            <p:ph type="dt" sz="half" idx="10"/>
          </p:nvPr>
        </p:nvSpPr>
        <p:spPr/>
        <p:txBody>
          <a:bodyPr/>
          <a:lstStyle/>
          <a:p>
            <a:fld id="{BCAE0A46-A6BF-49BC-96D4-A374D868E1C1}" type="datetimeFigureOut">
              <a:rPr lang="he-IL" smtClean="0"/>
              <a:t>י"ב/אדר א/תשפ"ד</a:t>
            </a:fld>
            <a:endParaRPr lang="he-IL" dirty="0"/>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fld id="{7F214547-01BB-4F77-83F9-26FF03CF485A}" type="slidenum">
              <a:rPr lang="he-IL" smtClean="0"/>
              <a:t>‹#›</a:t>
            </a:fld>
            <a:endParaRPr lang="he-IL" dirty="0"/>
          </a:p>
        </p:txBody>
      </p:sp>
    </p:spTree>
    <p:extLst>
      <p:ext uri="{BB962C8B-B14F-4D97-AF65-F5344CB8AC3E}">
        <p14:creationId xmlns:p14="http://schemas.microsoft.com/office/powerpoint/2010/main" val="191126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tx2"/>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rcRect/>
          <a:stretch/>
        </p:blipFill>
        <p:spPr>
          <a:xfrm flipH="1">
            <a:off x="6680865" y="827"/>
            <a:ext cx="5511135" cy="6857173"/>
          </a:xfrm>
          <a:prstGeom prst="rect">
            <a:avLst/>
          </a:prstGeom>
          <a:noFill/>
          <a:ln>
            <a:noFill/>
          </a:ln>
        </p:spPr>
      </p:pic>
      <p:sp>
        <p:nvSpPr>
          <p:cNvPr id="6" name="Picture Placeholder 5"/>
          <p:cNvSpPr>
            <a:spLocks noGrp="1"/>
          </p:cNvSpPr>
          <p:nvPr>
            <p:ph type="pic" sz="quarter" idx="11" hasCustomPrompt="1"/>
          </p:nvPr>
        </p:nvSpPr>
        <p:spPr>
          <a:xfrm>
            <a:off x="8992204" y="1149795"/>
            <a:ext cx="4773049" cy="477304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8" name="Title 1">
            <a:extLst>
              <a:ext uri="{FF2B5EF4-FFF2-40B4-BE49-F238E27FC236}">
                <a16:creationId xmlns:a16="http://schemas.microsoft.com/office/drawing/2014/main" id="{4F26AE8A-8240-0941-B2CC-CE0F0008C0B6}"/>
              </a:ext>
            </a:extLst>
          </p:cNvPr>
          <p:cNvSpPr>
            <a:spLocks noGrp="1"/>
          </p:cNvSpPr>
          <p:nvPr>
            <p:ph type="ctrTitle" hasCustomPrompt="1"/>
          </p:nvPr>
        </p:nvSpPr>
        <p:spPr>
          <a:xfrm flipH="1">
            <a:off x="1087035" y="1717310"/>
            <a:ext cx="5647593" cy="870194"/>
          </a:xfrm>
        </p:spPr>
        <p:txBody>
          <a:bodyPr anchor="b">
            <a:noAutofit/>
          </a:bodyPr>
          <a:lstStyle>
            <a:lvl1pPr algn="l">
              <a:defRPr sz="4400" baseline="0">
                <a:solidFill>
                  <a:schemeClr val="bg1"/>
                </a:solidFill>
              </a:defRPr>
            </a:lvl1pPr>
          </a:lstStyle>
          <a:p>
            <a:r>
              <a:rPr lang="he-IL" dirty="0"/>
              <a:t>כותרת ראשית</a:t>
            </a:r>
            <a:endParaRPr lang="en-US" dirty="0"/>
          </a:p>
        </p:txBody>
      </p:sp>
      <p:sp>
        <p:nvSpPr>
          <p:cNvPr id="10" name="Subtitle 2">
            <a:extLst>
              <a:ext uri="{FF2B5EF4-FFF2-40B4-BE49-F238E27FC236}">
                <a16:creationId xmlns:a16="http://schemas.microsoft.com/office/drawing/2014/main" id="{D8EB0326-CF14-864C-9C40-21E1F7CDA0D8}"/>
              </a:ext>
            </a:extLst>
          </p:cNvPr>
          <p:cNvSpPr>
            <a:spLocks noGrp="1"/>
          </p:cNvSpPr>
          <p:nvPr>
            <p:ph type="subTitle" idx="1" hasCustomPrompt="1"/>
          </p:nvPr>
        </p:nvSpPr>
        <p:spPr>
          <a:xfrm flipH="1">
            <a:off x="1087035" y="2874108"/>
            <a:ext cx="5647593" cy="414215"/>
          </a:xfrm>
        </p:spPr>
        <p:txBody>
          <a:bodyPr>
            <a:noAutofit/>
          </a:bodyPr>
          <a:lstStyle>
            <a:lvl1pPr marL="0" indent="0" algn="l">
              <a:buNone/>
              <a:defRPr sz="18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כותרת משנה</a:t>
            </a:r>
            <a:endParaRPr lang="en-US" dirty="0"/>
          </a:p>
        </p:txBody>
      </p:sp>
      <p:sp>
        <p:nvSpPr>
          <p:cNvPr id="11" name="Date Placeholder 3">
            <a:extLst>
              <a:ext uri="{FF2B5EF4-FFF2-40B4-BE49-F238E27FC236}">
                <a16:creationId xmlns:a16="http://schemas.microsoft.com/office/drawing/2014/main" id="{D5BCE0C5-B060-184A-BACB-40B516124963}"/>
              </a:ext>
            </a:extLst>
          </p:cNvPr>
          <p:cNvSpPr>
            <a:spLocks noGrp="1"/>
          </p:cNvSpPr>
          <p:nvPr>
            <p:ph type="dt" sz="half" idx="10"/>
          </p:nvPr>
        </p:nvSpPr>
        <p:spPr>
          <a:xfrm flipH="1">
            <a:off x="1087035" y="3288323"/>
            <a:ext cx="2743200" cy="365125"/>
          </a:xfrm>
          <a:prstGeom prst="rect">
            <a:avLst/>
          </a:prstGeom>
        </p:spPr>
        <p:txBody>
          <a:bodyPr/>
          <a:lstStyle>
            <a:lvl1pPr algn="l">
              <a:defRPr sz="1800" b="0">
                <a:solidFill>
                  <a:schemeClr val="accent1"/>
                </a:solidFill>
              </a:defRPr>
            </a:lvl1pPr>
          </a:lstStyle>
          <a:p>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7035" y="5535079"/>
            <a:ext cx="2212257" cy="821109"/>
          </a:xfrm>
          <a:prstGeom prst="rect">
            <a:avLst/>
          </a:prstGeom>
        </p:spPr>
      </p:pic>
    </p:spTree>
    <p:extLst>
      <p:ext uri="{BB962C8B-B14F-4D97-AF65-F5344CB8AC3E}">
        <p14:creationId xmlns:p14="http://schemas.microsoft.com/office/powerpoint/2010/main" val="198979416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31" name="Rectangle 30"/>
          <p:cNvSpPr/>
          <p:nvPr userDrawn="1"/>
        </p:nvSpPr>
        <p:spPr>
          <a:xfrm>
            <a:off x="0" y="1094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0" eaLnBrk="1" latinLnBrk="0" hangingPunct="1"/>
            <a:endParaRPr lang="en-US"/>
          </a:p>
        </p:txBody>
      </p:sp>
      <p:pic>
        <p:nvPicPr>
          <p:cNvPr id="29" name="Picture 28"/>
          <p:cNvPicPr>
            <a:picLocks noChangeAspect="1"/>
          </p:cNvPicPr>
          <p:nvPr userDrawn="1"/>
        </p:nvPicPr>
        <p:blipFill>
          <a:blip r:embed="rId2"/>
          <a:srcRect/>
          <a:stretch/>
        </p:blipFill>
        <p:spPr>
          <a:xfrm>
            <a:off x="0" y="-11626"/>
            <a:ext cx="4100337" cy="4456888"/>
          </a:xfrm>
          <a:prstGeom prst="rect">
            <a:avLst/>
          </a:prstGeom>
          <a:noFill/>
          <a:ln>
            <a:noFill/>
          </a:ln>
        </p:spPr>
      </p:pic>
      <p:sp>
        <p:nvSpPr>
          <p:cNvPr id="2" name="Title 1"/>
          <p:cNvSpPr>
            <a:spLocks noGrp="1"/>
          </p:cNvSpPr>
          <p:nvPr>
            <p:ph type="ctrTitle" hasCustomPrompt="1"/>
          </p:nvPr>
        </p:nvSpPr>
        <p:spPr>
          <a:xfrm>
            <a:off x="3935186" y="10940"/>
            <a:ext cx="7367813" cy="990600"/>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3935186" y="1474435"/>
            <a:ext cx="7367813" cy="3929428"/>
          </a:xfrm>
        </p:spPr>
        <p:txBody>
          <a:bodyPr>
            <a:noAutofit/>
          </a:bodyPr>
          <a:lstStyle>
            <a:lvl1pPr marL="0" indent="0" algn="r">
              <a:lnSpc>
                <a:spcPct val="150000"/>
              </a:lnSpc>
              <a:buNone/>
              <a:defRPr lang="he-IL" sz="1400" b="0" i="0" baseline="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a:t>
            </a:r>
            <a:endParaRPr lang="en-US" dirty="0"/>
          </a:p>
        </p:txBody>
      </p:sp>
      <p:sp>
        <p:nvSpPr>
          <p:cNvPr id="12" name="Footer Placeholder 27">
            <a:extLst>
              <a:ext uri="{FF2B5EF4-FFF2-40B4-BE49-F238E27FC236}">
                <a16:creationId xmlns:a16="http://schemas.microsoft.com/office/drawing/2014/main" id="{779C83AE-F52E-DF42-B134-91D6F8033145}"/>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3" name="Slide Number Placeholder 3">
            <a:extLst>
              <a:ext uri="{FF2B5EF4-FFF2-40B4-BE49-F238E27FC236}">
                <a16:creationId xmlns:a16="http://schemas.microsoft.com/office/drawing/2014/main" id="{72E6821F-C0F3-484A-8977-11A01112E5EE}"/>
              </a:ext>
            </a:extLst>
          </p:cNvPr>
          <p:cNvSpPr>
            <a:spLocks noGrp="1"/>
          </p:cNvSpPr>
          <p:nvPr>
            <p:ph type="sldNum" sz="quarter" idx="1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4" name="Picture 13">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24063"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1" eaLnBrk="1" latinLnBrk="0" hangingPunct="1"/>
            <a:endParaRPr lang="en-US"/>
          </a:p>
        </p:txBody>
      </p:sp>
      <p:sp>
        <p:nvSpPr>
          <p:cNvPr id="2" name="Title 1"/>
          <p:cNvSpPr>
            <a:spLocks noGrp="1"/>
          </p:cNvSpPr>
          <p:nvPr>
            <p:ph type="ctrTitle" hasCustomPrompt="1"/>
          </p:nvPr>
        </p:nvSpPr>
        <p:spPr>
          <a:xfrm>
            <a:off x="982246" y="0"/>
            <a:ext cx="7290841" cy="990600"/>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982246" y="1474435"/>
            <a:ext cx="7290841" cy="3929428"/>
          </a:xfrm>
        </p:spPr>
        <p:txBody>
          <a:bodyPr>
            <a:noAutofit/>
          </a:bodyPr>
          <a:lstStyle>
            <a:lvl1pPr marL="0" indent="0" algn="r">
              <a:lnSpc>
                <a:spcPct val="150000"/>
              </a:lnSpc>
              <a:buNone/>
              <a:defRPr sz="14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pic>
        <p:nvPicPr>
          <p:cNvPr id="32" name="Picture 31"/>
          <p:cNvPicPr>
            <a:picLocks noChangeAspect="1"/>
          </p:cNvPicPr>
          <p:nvPr userDrawn="1"/>
        </p:nvPicPr>
        <p:blipFill>
          <a:blip r:embed="rId2"/>
          <a:srcRect/>
          <a:stretch/>
        </p:blipFill>
        <p:spPr>
          <a:xfrm>
            <a:off x="8273087" y="4631"/>
            <a:ext cx="3918913" cy="4758680"/>
          </a:xfrm>
          <a:prstGeom prst="rect">
            <a:avLst/>
          </a:prstGeom>
          <a:noFill/>
          <a:ln>
            <a:noFill/>
          </a:ln>
        </p:spPr>
      </p:pic>
      <p:sp>
        <p:nvSpPr>
          <p:cNvPr id="8" name="Footer Placeholder 27">
            <a:extLst>
              <a:ext uri="{FF2B5EF4-FFF2-40B4-BE49-F238E27FC236}">
                <a16:creationId xmlns:a16="http://schemas.microsoft.com/office/drawing/2014/main" id="{EBAC9312-1BE2-C341-9C0B-B81F41CCE6C4}"/>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9" name="Slide Number Placeholder 3">
            <a:extLst>
              <a:ext uri="{FF2B5EF4-FFF2-40B4-BE49-F238E27FC236}">
                <a16:creationId xmlns:a16="http://schemas.microsoft.com/office/drawing/2014/main" id="{F66B8DA5-C8A7-8E4E-843A-16FBD044AF45}"/>
              </a:ext>
            </a:extLst>
          </p:cNvPr>
          <p:cNvSpPr>
            <a:spLocks noGrp="1"/>
          </p:cNvSpPr>
          <p:nvPr>
            <p:ph type="sldNum" sz="quarter" idx="11"/>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1" name="Picture 10">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2"/>
      </p:bgRef>
    </p:bg>
    <p:spTree>
      <p:nvGrpSpPr>
        <p:cNvPr id="1" name=""/>
        <p:cNvGrpSpPr/>
        <p:nvPr/>
      </p:nvGrpSpPr>
      <p:grpSpPr>
        <a:xfrm>
          <a:off x="0" y="0"/>
          <a:ext cx="0" cy="0"/>
          <a:chOff x="0" y="0"/>
          <a:chExt cx="0" cy="0"/>
        </a:xfrm>
      </p:grpSpPr>
      <p:sp>
        <p:nvSpPr>
          <p:cNvPr id="31" name="Rectangle 30"/>
          <p:cNvSpPr/>
          <p:nvPr userDrawn="1"/>
        </p:nvSpPr>
        <p:spPr>
          <a:xfrm>
            <a:off x="0" y="35003"/>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1" eaLnBrk="1" latinLnBrk="0" hangingPunct="1"/>
            <a:endParaRPr lang="en-US"/>
          </a:p>
        </p:txBody>
      </p:sp>
      <p:sp>
        <p:nvSpPr>
          <p:cNvPr id="2" name="Title 1"/>
          <p:cNvSpPr>
            <a:spLocks noGrp="1"/>
          </p:cNvSpPr>
          <p:nvPr>
            <p:ph type="ctrTitle" hasCustomPrompt="1"/>
          </p:nvPr>
        </p:nvSpPr>
        <p:spPr>
          <a:xfrm>
            <a:off x="4978400" y="-1"/>
            <a:ext cx="6324599" cy="1025603"/>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4978400" y="1474435"/>
            <a:ext cx="6324599" cy="3929428"/>
          </a:xfrm>
        </p:spPr>
        <p:txBody>
          <a:bodyPr>
            <a:noAutofit/>
          </a:bodyPr>
          <a:lstStyle>
            <a:lvl1pPr marL="0" indent="0" algn="r">
              <a:lnSpc>
                <a:spcPct val="150000"/>
              </a:lnSpc>
              <a:buNone/>
              <a:defRPr sz="14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sp>
        <p:nvSpPr>
          <p:cNvPr id="11" name="Picture Placeholder 5"/>
          <p:cNvSpPr>
            <a:spLocks noGrp="1"/>
          </p:cNvSpPr>
          <p:nvPr>
            <p:ph type="pic" sz="quarter" idx="11" hasCustomPrompt="1"/>
          </p:nvPr>
        </p:nvSpPr>
        <p:spPr>
          <a:xfrm>
            <a:off x="-684830" y="885428"/>
            <a:ext cx="4773049" cy="477304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7" name="Picture 6"/>
          <p:cNvPicPr>
            <a:picLocks noChangeAspect="1"/>
          </p:cNvPicPr>
          <p:nvPr userDrawn="1"/>
        </p:nvPicPr>
        <p:blipFill>
          <a:blip r:embed="rId2"/>
          <a:srcRect/>
          <a:stretch/>
        </p:blipFill>
        <p:spPr>
          <a:xfrm>
            <a:off x="11723" y="1"/>
            <a:ext cx="6731000" cy="6858000"/>
          </a:xfrm>
          <a:prstGeom prst="rect">
            <a:avLst/>
          </a:prstGeom>
        </p:spPr>
      </p:pic>
      <p:sp>
        <p:nvSpPr>
          <p:cNvPr id="12" name="Footer Placeholder 27">
            <a:extLst>
              <a:ext uri="{FF2B5EF4-FFF2-40B4-BE49-F238E27FC236}">
                <a16:creationId xmlns:a16="http://schemas.microsoft.com/office/drawing/2014/main" id="{0D70752C-645D-0548-AB02-B9343BA9DAD3}"/>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3" name="Slide Number Placeholder 3">
            <a:extLst>
              <a:ext uri="{FF2B5EF4-FFF2-40B4-BE49-F238E27FC236}">
                <a16:creationId xmlns:a16="http://schemas.microsoft.com/office/drawing/2014/main" id="{8C2F4F33-CEEF-2640-BBE7-B2BCF3A56120}"/>
              </a:ext>
            </a:extLst>
          </p:cNvPr>
          <p:cNvSpPr>
            <a:spLocks noGrp="1"/>
          </p:cNvSpPr>
          <p:nvPr>
            <p:ph type="sldNum" sz="quarter" idx="12"/>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5" name="Picture 14">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8_Title Slide">
    <p:bg>
      <p:bgRef idx="1001">
        <a:schemeClr val="bg2"/>
      </p:bgRef>
    </p:bg>
    <p:spTree>
      <p:nvGrpSpPr>
        <p:cNvPr id="1" name=""/>
        <p:cNvGrpSpPr/>
        <p:nvPr/>
      </p:nvGrpSpPr>
      <p:grpSpPr>
        <a:xfrm>
          <a:off x="0" y="0"/>
          <a:ext cx="0" cy="0"/>
          <a:chOff x="0" y="0"/>
          <a:chExt cx="0" cy="0"/>
        </a:xfrm>
      </p:grpSpPr>
      <p:sp>
        <p:nvSpPr>
          <p:cNvPr id="31" name="Rectangle 30"/>
          <p:cNvSpPr/>
          <p:nvPr userDrawn="1"/>
        </p:nvSpPr>
        <p:spPr>
          <a:xfrm>
            <a:off x="0" y="35003"/>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1" eaLnBrk="1" latinLnBrk="0" hangingPunct="1"/>
            <a:endParaRPr lang="en-US"/>
          </a:p>
        </p:txBody>
      </p:sp>
      <p:sp>
        <p:nvSpPr>
          <p:cNvPr id="2" name="Title 1"/>
          <p:cNvSpPr>
            <a:spLocks noGrp="1"/>
          </p:cNvSpPr>
          <p:nvPr>
            <p:ph type="ctrTitle" hasCustomPrompt="1"/>
          </p:nvPr>
        </p:nvSpPr>
        <p:spPr>
          <a:xfrm>
            <a:off x="1094014" y="-1"/>
            <a:ext cx="6324599" cy="1025603"/>
          </a:xfrm>
        </p:spPr>
        <p:txBody>
          <a:bodyPr anchor="ctr">
            <a:noAutofit/>
          </a:bodyPr>
          <a:lstStyle>
            <a:lvl1pPr algn="l">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1094014" y="1474435"/>
            <a:ext cx="6324599" cy="3929428"/>
          </a:xfrm>
        </p:spPr>
        <p:txBody>
          <a:bodyPr>
            <a:noAutofit/>
          </a:bodyPr>
          <a:lstStyle>
            <a:lvl1pPr marL="0" indent="0" algn="l">
              <a:lnSpc>
                <a:spcPct val="150000"/>
              </a:lnSpc>
              <a:buNone/>
              <a:defRPr sz="14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sp>
        <p:nvSpPr>
          <p:cNvPr id="12" name="Footer Placeholder 27">
            <a:extLst>
              <a:ext uri="{FF2B5EF4-FFF2-40B4-BE49-F238E27FC236}">
                <a16:creationId xmlns:a16="http://schemas.microsoft.com/office/drawing/2014/main" id="{0D70752C-645D-0548-AB02-B9343BA9DAD3}"/>
              </a:ext>
            </a:extLst>
          </p:cNvPr>
          <p:cNvSpPr>
            <a:spLocks noGrp="1"/>
          </p:cNvSpPr>
          <p:nvPr>
            <p:ph type="ftr" sz="quarter" idx="10"/>
          </p:nvPr>
        </p:nvSpPr>
        <p:spPr>
          <a:xfrm>
            <a:off x="949589" y="6285041"/>
            <a:ext cx="2159000" cy="249285"/>
          </a:xfrm>
          <a:prstGeom prst="rect">
            <a:avLst/>
          </a:prstGeom>
        </p:spPr>
        <p:txBody>
          <a:bodyPr/>
          <a:lstStyle>
            <a:lvl1pPr algn="l">
              <a:defRPr>
                <a:solidFill>
                  <a:schemeClr val="accent4"/>
                </a:solidFill>
              </a:defRPr>
            </a:lvl1pPr>
          </a:lstStyle>
          <a:p>
            <a:pPr rtl="1"/>
            <a:r>
              <a:rPr lang="he-IL"/>
              <a:t>כותרת המצגת</a:t>
            </a:r>
            <a:endParaRPr lang="en-US" dirty="0"/>
          </a:p>
        </p:txBody>
      </p:sp>
      <p:sp>
        <p:nvSpPr>
          <p:cNvPr id="13" name="Slide Number Placeholder 3">
            <a:extLst>
              <a:ext uri="{FF2B5EF4-FFF2-40B4-BE49-F238E27FC236}">
                <a16:creationId xmlns:a16="http://schemas.microsoft.com/office/drawing/2014/main" id="{8C2F4F33-CEEF-2640-BBE7-B2BCF3A56120}"/>
              </a:ext>
            </a:extLst>
          </p:cNvPr>
          <p:cNvSpPr>
            <a:spLocks noGrp="1"/>
          </p:cNvSpPr>
          <p:nvPr>
            <p:ph type="sldNum" sz="quarter" idx="12"/>
          </p:nvPr>
        </p:nvSpPr>
        <p:spPr>
          <a:xfrm>
            <a:off x="473339" y="6238923"/>
            <a:ext cx="476250" cy="365125"/>
          </a:xfrm>
        </p:spPr>
        <p:txBody>
          <a:bodyPr/>
          <a:lstStyle>
            <a:lvl1pPr algn="l">
              <a:defRPr>
                <a:solidFill>
                  <a:schemeClr val="accent4"/>
                </a:solidFill>
              </a:defRPr>
            </a:lvl1pPr>
          </a:lstStyle>
          <a:p>
            <a:fld id="{FDB471CC-1647-9041-AC92-CE8E329D9294}" type="slidenum">
              <a:rPr lang="en-US" smtClean="0"/>
              <a:pPr/>
              <a:t>‹#›</a:t>
            </a:fld>
            <a:endParaRPr lang="en-US"/>
          </a:p>
        </p:txBody>
      </p:sp>
      <p:sp>
        <p:nvSpPr>
          <p:cNvPr id="14" name="Picture Placeholder 5">
            <a:extLst>
              <a:ext uri="{FF2B5EF4-FFF2-40B4-BE49-F238E27FC236}">
                <a16:creationId xmlns:a16="http://schemas.microsoft.com/office/drawing/2014/main" id="{225FF1AE-A27C-7446-821F-2D5D09987643}"/>
              </a:ext>
            </a:extLst>
          </p:cNvPr>
          <p:cNvSpPr>
            <a:spLocks noGrp="1"/>
          </p:cNvSpPr>
          <p:nvPr>
            <p:ph type="pic" sz="quarter" idx="11" hasCustomPrompt="1"/>
          </p:nvPr>
        </p:nvSpPr>
        <p:spPr>
          <a:xfrm flipH="1">
            <a:off x="8140699" y="885428"/>
            <a:ext cx="4773049" cy="4773049"/>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pic>
        <p:nvPicPr>
          <p:cNvPr id="18" name="Picture 17">
            <a:extLst>
              <a:ext uri="{FF2B5EF4-FFF2-40B4-BE49-F238E27FC236}">
                <a16:creationId xmlns:a16="http://schemas.microsoft.com/office/drawing/2014/main" id="{C7CACB6F-953A-B04A-B755-4B9931BE800A}"/>
              </a:ext>
            </a:extLst>
          </p:cNvPr>
          <p:cNvPicPr>
            <a:picLocks noChangeAspect="1"/>
          </p:cNvPicPr>
          <p:nvPr userDrawn="1"/>
        </p:nvPicPr>
        <p:blipFill>
          <a:blip r:embed="rId2"/>
          <a:srcRect/>
          <a:stretch/>
        </p:blipFill>
        <p:spPr>
          <a:xfrm flipH="1">
            <a:off x="5461000" y="10149"/>
            <a:ext cx="6731000" cy="6858000"/>
          </a:xfrm>
          <a:prstGeom prst="rect">
            <a:avLst/>
          </a:prstGeom>
        </p:spPr>
      </p:pic>
      <p:pic>
        <p:nvPicPr>
          <p:cNvPr id="15" name="Picture 14">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2411" y="5893276"/>
            <a:ext cx="726433" cy="758445"/>
          </a:xfrm>
          <a:prstGeom prst="rect">
            <a:avLst/>
          </a:prstGeom>
        </p:spPr>
      </p:pic>
    </p:spTree>
    <p:extLst>
      <p:ext uri="{BB962C8B-B14F-4D97-AF65-F5344CB8AC3E}">
        <p14:creationId xmlns:p14="http://schemas.microsoft.com/office/powerpoint/2010/main" val="417663952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Title Slid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0"/>
            <a:ext cx="12192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algn="ctr" defTabSz="914400" rtl="1" eaLnBrk="1" latinLnBrk="0" hangingPunct="1"/>
            <a:endParaRPr lang="en-US"/>
          </a:p>
        </p:txBody>
      </p:sp>
      <p:pic>
        <p:nvPicPr>
          <p:cNvPr id="6" name="Picture 5"/>
          <p:cNvPicPr>
            <a:picLocks noChangeAspect="1"/>
          </p:cNvPicPr>
          <p:nvPr userDrawn="1"/>
        </p:nvPicPr>
        <p:blipFill>
          <a:blip r:embed="rId2"/>
          <a:srcRect/>
          <a:stretch/>
        </p:blipFill>
        <p:spPr>
          <a:xfrm>
            <a:off x="-2116505" y="-577358"/>
            <a:ext cx="7094905" cy="6878363"/>
          </a:xfrm>
          <a:prstGeom prst="rect">
            <a:avLst/>
          </a:prstGeom>
        </p:spPr>
      </p:pic>
      <p:sp>
        <p:nvSpPr>
          <p:cNvPr id="2" name="Title 1"/>
          <p:cNvSpPr>
            <a:spLocks noGrp="1"/>
          </p:cNvSpPr>
          <p:nvPr>
            <p:ph type="ctrTitle" hasCustomPrompt="1"/>
          </p:nvPr>
        </p:nvSpPr>
        <p:spPr>
          <a:xfrm>
            <a:off x="4978400" y="-1"/>
            <a:ext cx="6324599" cy="1025603"/>
          </a:xfrm>
        </p:spPr>
        <p:txBody>
          <a:bodyPr anchor="ctr">
            <a:noAutofit/>
          </a:bodyPr>
          <a:lstStyle>
            <a:lvl1pPr algn="r">
              <a:lnSpc>
                <a:spcPct val="70000"/>
              </a:lnSpc>
              <a:defRPr sz="3600" b="1" baseline="0">
                <a:solidFill>
                  <a:schemeClr val="bg2"/>
                </a:solidFill>
              </a:defRPr>
            </a:lvl1pPr>
          </a:lstStyle>
          <a:p>
            <a:r>
              <a:rPr lang="he-IL" dirty="0"/>
              <a:t>כותרת ראשית</a:t>
            </a:r>
            <a:endParaRPr lang="en-US" dirty="0"/>
          </a:p>
        </p:txBody>
      </p:sp>
      <p:sp>
        <p:nvSpPr>
          <p:cNvPr id="3" name="Subtitle 2"/>
          <p:cNvSpPr>
            <a:spLocks noGrp="1"/>
          </p:cNvSpPr>
          <p:nvPr>
            <p:ph type="subTitle" idx="1" hasCustomPrompt="1"/>
          </p:nvPr>
        </p:nvSpPr>
        <p:spPr>
          <a:xfrm>
            <a:off x="4978400" y="1474435"/>
            <a:ext cx="6324599" cy="3929428"/>
          </a:xfrm>
        </p:spPr>
        <p:txBody>
          <a:bodyPr>
            <a:noAutofit/>
          </a:bodyPr>
          <a:lstStyle>
            <a:lvl1pPr marL="0" indent="0" algn="r">
              <a:lnSpc>
                <a:spcPct val="150000"/>
              </a:lnSpc>
              <a:buNone/>
              <a:defRPr sz="14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טקסט רץ </a:t>
            </a:r>
            <a:endParaRPr lang="en-US" dirty="0"/>
          </a:p>
        </p:txBody>
      </p:sp>
      <p:sp>
        <p:nvSpPr>
          <p:cNvPr id="11" name="Picture Placeholder 5"/>
          <p:cNvSpPr>
            <a:spLocks noGrp="1"/>
          </p:cNvSpPr>
          <p:nvPr>
            <p:ph type="pic" sz="quarter" idx="11" hasCustomPrompt="1"/>
          </p:nvPr>
        </p:nvSpPr>
        <p:spPr>
          <a:xfrm>
            <a:off x="-156507" y="1113118"/>
            <a:ext cx="3497412" cy="3497412"/>
          </a:xfrm>
          <a:prstGeom prst="ellipse">
            <a:avLst/>
          </a:prstGeom>
          <a:solidFill>
            <a:schemeClr val="accent1"/>
          </a:solidFill>
          <a:ln>
            <a:noFill/>
          </a:ln>
        </p:spPr>
        <p:txBody>
          <a:bodyPr>
            <a:normAutofit/>
          </a:bodyPr>
          <a:lstStyle>
            <a:lvl1pPr>
              <a:defRPr sz="1200" baseline="0">
                <a:solidFill>
                  <a:schemeClr val="bg2"/>
                </a:solidFill>
              </a:defRPr>
            </a:lvl1pPr>
          </a:lstStyle>
          <a:p>
            <a:pPr marL="228600" marR="0" lvl="0" indent="-228600" algn="r" defTabSz="914400" rtl="1" eaLnBrk="1" fontAlgn="auto" latinLnBrk="0" hangingPunct="1">
              <a:lnSpc>
                <a:spcPct val="90000"/>
              </a:lnSpc>
              <a:spcBef>
                <a:spcPts val="400"/>
              </a:spcBef>
              <a:spcAft>
                <a:spcPts val="400"/>
              </a:spcAft>
              <a:buClrTx/>
              <a:buSzTx/>
              <a:buFont typeface="Arial"/>
              <a:buNone/>
              <a:tabLst/>
              <a:defRPr/>
            </a:pPr>
            <a:r>
              <a:rPr lang="he-IL" dirty="0"/>
              <a:t>הכנס תמונה לכאן</a:t>
            </a:r>
            <a:endParaRPr lang="en-US" dirty="0"/>
          </a:p>
        </p:txBody>
      </p:sp>
      <p:sp>
        <p:nvSpPr>
          <p:cNvPr id="12" name="Footer Placeholder 27">
            <a:extLst>
              <a:ext uri="{FF2B5EF4-FFF2-40B4-BE49-F238E27FC236}">
                <a16:creationId xmlns:a16="http://schemas.microsoft.com/office/drawing/2014/main" id="{0D70752C-645D-0548-AB02-B9343BA9DAD3}"/>
              </a:ext>
            </a:extLst>
          </p:cNvPr>
          <p:cNvSpPr>
            <a:spLocks noGrp="1"/>
          </p:cNvSpPr>
          <p:nvPr>
            <p:ph type="ftr" sz="quarter" idx="10"/>
          </p:nvPr>
        </p:nvSpPr>
        <p:spPr>
          <a:xfrm>
            <a:off x="9138368" y="6285041"/>
            <a:ext cx="2159000" cy="249285"/>
          </a:xfrm>
          <a:prstGeom prst="rect">
            <a:avLst/>
          </a:prstGeom>
        </p:spPr>
        <p:txBody>
          <a:bodyPr/>
          <a:lstStyle>
            <a:lvl1pPr algn="r">
              <a:defRPr>
                <a:solidFill>
                  <a:schemeClr val="accent4"/>
                </a:solidFill>
              </a:defRPr>
            </a:lvl1pPr>
          </a:lstStyle>
          <a:p>
            <a:pPr rtl="1"/>
            <a:r>
              <a:rPr lang="he-IL" dirty="0"/>
              <a:t>כותרת המצגת</a:t>
            </a:r>
            <a:endParaRPr lang="en-US" dirty="0"/>
          </a:p>
        </p:txBody>
      </p:sp>
      <p:sp>
        <p:nvSpPr>
          <p:cNvPr id="13" name="Slide Number Placeholder 3">
            <a:extLst>
              <a:ext uri="{FF2B5EF4-FFF2-40B4-BE49-F238E27FC236}">
                <a16:creationId xmlns:a16="http://schemas.microsoft.com/office/drawing/2014/main" id="{8C2F4F33-CEEF-2640-BBE7-B2BCF3A56120}"/>
              </a:ext>
            </a:extLst>
          </p:cNvPr>
          <p:cNvSpPr>
            <a:spLocks noGrp="1"/>
          </p:cNvSpPr>
          <p:nvPr>
            <p:ph type="sldNum" sz="quarter" idx="12"/>
          </p:nvPr>
        </p:nvSpPr>
        <p:spPr>
          <a:xfrm>
            <a:off x="11348169" y="6238923"/>
            <a:ext cx="476250" cy="365125"/>
          </a:xfrm>
        </p:spPr>
        <p:txBody>
          <a:bodyPr/>
          <a:lstStyle>
            <a:lvl1pPr>
              <a:defRPr>
                <a:solidFill>
                  <a:schemeClr val="accent4"/>
                </a:solidFill>
              </a:defRPr>
            </a:lvl1pPr>
          </a:lstStyle>
          <a:p>
            <a:fld id="{FDB471CC-1647-9041-AC92-CE8E329D9294}" type="slidenum">
              <a:rPr lang="en-US" smtClean="0"/>
              <a:pPr/>
              <a:t>‹#›</a:t>
            </a:fld>
            <a:endParaRPr lang="en-US"/>
          </a:p>
        </p:txBody>
      </p:sp>
      <p:pic>
        <p:nvPicPr>
          <p:cNvPr id="15" name="Picture 14">
            <a:extLst>
              <a:ext uri="{FF2B5EF4-FFF2-40B4-BE49-F238E27FC236}">
                <a16:creationId xmlns:a16="http://schemas.microsoft.com/office/drawing/2014/main" id="{519285DD-ED6F-014C-904C-94ECD3BEB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581" y="5893276"/>
            <a:ext cx="726433" cy="758445"/>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C2ABC2AC-8AFC-2F40-B7D1-DDEB4E9BAD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algn="ctr" defTabSz="914400" rtl="1" eaLnBrk="1" latinLnBrk="0" hangingPunct="1"/>
            <a:r>
              <a:rPr lang="he-IL" dirty="0"/>
              <a:t>כותרת המצגת</a:t>
            </a:r>
            <a:endParaRPr lang="en-US" dirty="0"/>
          </a:p>
        </p:txBody>
      </p:sp>
      <p:sp>
        <p:nvSpPr>
          <p:cNvPr id="5" name="Slide Number Placeholder 4">
            <a:extLst>
              <a:ext uri="{FF2B5EF4-FFF2-40B4-BE49-F238E27FC236}">
                <a16:creationId xmlns:a16="http://schemas.microsoft.com/office/drawing/2014/main" id="{45A4D27A-1691-2B41-9BDE-1646686DBA2C}"/>
              </a:ext>
            </a:extLst>
          </p:cNvPr>
          <p:cNvSpPr>
            <a:spLocks noGrp="1"/>
          </p:cNvSpPr>
          <p:nvPr>
            <p:ph type="sldNum" sz="quarter" idx="4"/>
          </p:nvPr>
        </p:nvSpPr>
        <p:spPr>
          <a:xfrm>
            <a:off x="10877550" y="6356350"/>
            <a:ext cx="4762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471CC-1647-9041-AC92-CE8E329D9294}" type="slidenum">
              <a:rPr lang="en-US" smtClean="0"/>
              <a:t>‹#›</a:t>
            </a:fld>
            <a:endParaRPr lang="en-US"/>
          </a:p>
        </p:txBody>
      </p:sp>
    </p:spTree>
    <p:extLst>
      <p:ext uri="{BB962C8B-B14F-4D97-AF65-F5344CB8AC3E}">
        <p14:creationId xmlns:p14="http://schemas.microsoft.com/office/powerpoint/2010/main" val="506119385"/>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60" r:id="rId3"/>
    <p:sldLayoutId id="2147483686" r:id="rId4"/>
    <p:sldLayoutId id="2147483661" r:id="rId5"/>
    <p:sldLayoutId id="2147483662" r:id="rId6"/>
    <p:sldLayoutId id="2147483663" r:id="rId7"/>
    <p:sldLayoutId id="2147483687" r:id="rId8"/>
    <p:sldLayoutId id="2147483680" r:id="rId9"/>
    <p:sldLayoutId id="2147483692" r:id="rId10"/>
    <p:sldLayoutId id="2147483664" r:id="rId11"/>
    <p:sldLayoutId id="2147483665" r:id="rId12"/>
    <p:sldLayoutId id="2147483666" r:id="rId13"/>
    <p:sldLayoutId id="2147483688" r:id="rId14"/>
    <p:sldLayoutId id="2147483667" r:id="rId15"/>
    <p:sldLayoutId id="2147483668" r:id="rId16"/>
    <p:sldLayoutId id="2147483669" r:id="rId17"/>
    <p:sldLayoutId id="2147483670" r:id="rId18"/>
    <p:sldLayoutId id="2147483681" r:id="rId19"/>
    <p:sldLayoutId id="2147483671" r:id="rId20"/>
    <p:sldLayoutId id="2147483672" r:id="rId21"/>
    <p:sldLayoutId id="2147483673" r:id="rId22"/>
    <p:sldLayoutId id="2147483683" r:id="rId23"/>
    <p:sldLayoutId id="2147483693" r:id="rId24"/>
    <p:sldLayoutId id="2147483674" r:id="rId25"/>
    <p:sldLayoutId id="2147483690" r:id="rId26"/>
    <p:sldLayoutId id="2147483675" r:id="rId27"/>
    <p:sldLayoutId id="2147483676" r:id="rId28"/>
    <p:sldLayoutId id="2147483677" r:id="rId29"/>
    <p:sldLayoutId id="2147483682" r:id="rId30"/>
    <p:sldLayoutId id="2147483678" r:id="rId31"/>
    <p:sldLayoutId id="2147483691" r:id="rId32"/>
    <p:sldLayoutId id="2147483679" r:id="rId33"/>
    <p:sldLayoutId id="2147483684" r:id="rId34"/>
    <p:sldLayoutId id="2147483694" r:id="rId35"/>
  </p:sldLayoutIdLst>
  <p:hf hdr="0" dt="0"/>
  <p:txStyles>
    <p:titleStyle>
      <a:lvl1pPr algn="r" defTabSz="914400" rtl="1"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r" defTabSz="914400" rtl="1" eaLnBrk="1" latinLnBrk="0" hangingPunct="1">
        <a:lnSpc>
          <a:spcPct val="90000"/>
        </a:lnSpc>
        <a:spcBef>
          <a:spcPts val="400"/>
        </a:spcBef>
        <a:spcAft>
          <a:spcPts val="400"/>
        </a:spcAft>
        <a:buFont typeface="Arial"/>
        <a:buNone/>
        <a:defRPr sz="1600" b="0" kern="1200">
          <a:solidFill>
            <a:schemeClr val="tx1"/>
          </a:solidFill>
          <a:latin typeface="+mn-lt"/>
          <a:ea typeface="+mn-ea"/>
          <a:cs typeface="+mn-cs"/>
        </a:defRPr>
      </a:lvl1pPr>
      <a:lvl2pPr marL="0" indent="0" algn="r" defTabSz="914400" rtl="1" eaLnBrk="1" latinLnBrk="0" hangingPunct="1">
        <a:lnSpc>
          <a:spcPct val="90000"/>
        </a:lnSpc>
        <a:spcBef>
          <a:spcPts val="400"/>
        </a:spcBef>
        <a:spcAft>
          <a:spcPts val="400"/>
        </a:spcAft>
        <a:buFont typeface="Arial"/>
        <a:buNone/>
        <a:defRPr sz="1600" b="0" kern="1200">
          <a:solidFill>
            <a:schemeClr val="tx1"/>
          </a:solidFill>
          <a:latin typeface="+mn-lt"/>
          <a:ea typeface="+mn-ea"/>
          <a:cs typeface="+mn-cs"/>
        </a:defRPr>
      </a:lvl2pPr>
      <a:lvl3pPr marL="0" indent="0" algn="r" defTabSz="914400" rtl="1" eaLnBrk="1" latinLnBrk="0" hangingPunct="1">
        <a:lnSpc>
          <a:spcPct val="90000"/>
        </a:lnSpc>
        <a:spcBef>
          <a:spcPts val="400"/>
        </a:spcBef>
        <a:spcAft>
          <a:spcPts val="400"/>
        </a:spcAft>
        <a:buFont typeface="Arial"/>
        <a:buNone/>
        <a:defRPr sz="1600" b="0" kern="1200">
          <a:solidFill>
            <a:schemeClr val="tx1"/>
          </a:solidFill>
          <a:latin typeface="+mn-lt"/>
          <a:ea typeface="+mn-ea"/>
          <a:cs typeface="+mn-cs"/>
        </a:defRPr>
      </a:lvl3pPr>
      <a:lvl4pPr marL="0" indent="0" algn="r" defTabSz="914400" rtl="1" eaLnBrk="1" latinLnBrk="0" hangingPunct="1">
        <a:lnSpc>
          <a:spcPct val="90000"/>
        </a:lnSpc>
        <a:spcBef>
          <a:spcPts val="400"/>
        </a:spcBef>
        <a:spcAft>
          <a:spcPts val="400"/>
        </a:spcAft>
        <a:buFont typeface="Arial"/>
        <a:buNone/>
        <a:defRPr sz="1600" b="0" kern="1200">
          <a:solidFill>
            <a:schemeClr val="tx1"/>
          </a:solidFill>
          <a:latin typeface="+mn-lt"/>
          <a:ea typeface="+mn-ea"/>
          <a:cs typeface="+mn-cs"/>
        </a:defRPr>
      </a:lvl4pPr>
      <a:lvl5pPr marL="0" indent="0" algn="r" defTabSz="914400" rtl="1" eaLnBrk="1" latinLnBrk="0" hangingPunct="1">
        <a:lnSpc>
          <a:spcPct val="90000"/>
        </a:lnSpc>
        <a:spcBef>
          <a:spcPts val="400"/>
        </a:spcBef>
        <a:spcAft>
          <a:spcPts val="400"/>
        </a:spcAft>
        <a:buFont typeface="Arial"/>
        <a:buNone/>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D116AF-4F2D-9991-02CE-7DB52E81B65D}"/>
              </a:ext>
            </a:extLst>
          </p:cNvPr>
          <p:cNvSpPr>
            <a:spLocks noGrp="1"/>
          </p:cNvSpPr>
          <p:nvPr>
            <p:ph type="title"/>
          </p:nvPr>
        </p:nvSpPr>
        <p:spPr/>
        <p:txBody>
          <a:bodyPr/>
          <a:lstStyle/>
          <a:p>
            <a:endParaRPr lang="en-IL" dirty="0"/>
          </a:p>
        </p:txBody>
      </p:sp>
      <p:sp>
        <p:nvSpPr>
          <p:cNvPr id="7" name="מציין מיקום תוכן 6">
            <a:extLst>
              <a:ext uri="{FF2B5EF4-FFF2-40B4-BE49-F238E27FC236}">
                <a16:creationId xmlns:a16="http://schemas.microsoft.com/office/drawing/2014/main" id="{3DC35E07-18BF-8CEC-E2CF-6C2F17557322}"/>
              </a:ext>
            </a:extLst>
          </p:cNvPr>
          <p:cNvSpPr>
            <a:spLocks noGrp="1"/>
          </p:cNvSpPr>
          <p:nvPr>
            <p:ph idx="1"/>
          </p:nvPr>
        </p:nvSpPr>
        <p:spPr/>
        <p:txBody>
          <a:bodyPr/>
          <a:lstStyle/>
          <a:p>
            <a:endParaRPr lang="en-IL"/>
          </a:p>
        </p:txBody>
      </p:sp>
      <p:pic>
        <p:nvPicPr>
          <p:cNvPr id="9" name="תמונה 8">
            <a:extLst>
              <a:ext uri="{FF2B5EF4-FFF2-40B4-BE49-F238E27FC236}">
                <a16:creationId xmlns:a16="http://schemas.microsoft.com/office/drawing/2014/main" id="{CE208F62-794D-9BE0-5EEF-1E41DF8AC91F}"/>
              </a:ext>
            </a:extLst>
          </p:cNvPr>
          <p:cNvPicPr>
            <a:picLocks noChangeAspect="1"/>
          </p:cNvPicPr>
          <p:nvPr/>
        </p:nvPicPr>
        <p:blipFill>
          <a:blip r:embed="rId2"/>
          <a:stretch>
            <a:fillRect/>
          </a:stretch>
        </p:blipFill>
        <p:spPr>
          <a:xfrm>
            <a:off x="0" y="-331076"/>
            <a:ext cx="12192000" cy="7646276"/>
          </a:xfrm>
          <a:prstGeom prst="rect">
            <a:avLst/>
          </a:prstGeom>
        </p:spPr>
      </p:pic>
      <p:sp>
        <p:nvSpPr>
          <p:cNvPr id="13" name="תיבת טקסט 12">
            <a:extLst>
              <a:ext uri="{FF2B5EF4-FFF2-40B4-BE49-F238E27FC236}">
                <a16:creationId xmlns:a16="http://schemas.microsoft.com/office/drawing/2014/main" id="{7FF2328B-EB63-A414-CE2D-7E9C08E45B86}"/>
              </a:ext>
            </a:extLst>
          </p:cNvPr>
          <p:cNvSpPr txBox="1"/>
          <p:nvPr/>
        </p:nvSpPr>
        <p:spPr>
          <a:xfrm rot="5400000">
            <a:off x="-1265470" y="3224342"/>
            <a:ext cx="4037777" cy="1323439"/>
          </a:xfrm>
          <a:prstGeom prst="rect">
            <a:avLst/>
          </a:prstGeom>
          <a:noFill/>
        </p:spPr>
        <p:txBody>
          <a:bodyPr wrap="square">
            <a:spAutoFit/>
          </a:bodyPr>
          <a:lstStyle/>
          <a:p>
            <a:pPr algn="l"/>
            <a:r>
              <a:rPr lang="en-US" sz="4000" dirty="0">
                <a:solidFill>
                  <a:srgbClr val="00523D"/>
                </a:solidFill>
                <a:latin typeface="FedraSansBarilan-Medium"/>
              </a:rPr>
              <a:t>The International</a:t>
            </a:r>
          </a:p>
          <a:p>
            <a:pPr algn="l"/>
            <a:r>
              <a:rPr lang="en-US" sz="4000" dirty="0">
                <a:solidFill>
                  <a:srgbClr val="00523D"/>
                </a:solidFill>
                <a:latin typeface="FedraSansBarilan-Medium"/>
              </a:rPr>
              <a:t>        Program</a:t>
            </a:r>
            <a:endParaRPr lang="en-IL" sz="4000" dirty="0"/>
          </a:p>
        </p:txBody>
      </p:sp>
      <p:pic>
        <p:nvPicPr>
          <p:cNvPr id="16" name="Picture 1">
            <a:extLst>
              <a:ext uri="{FF2B5EF4-FFF2-40B4-BE49-F238E27FC236}">
                <a16:creationId xmlns:a16="http://schemas.microsoft.com/office/drawing/2014/main" id="{12BACD45-C49A-9544-495B-A8F33A7D07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374" t="6892"/>
          <a:stretch/>
        </p:blipFill>
        <p:spPr bwMode="auto">
          <a:xfrm>
            <a:off x="137984" y="188640"/>
            <a:ext cx="3966620" cy="1363142"/>
          </a:xfrm>
          <a:prstGeom prst="rect">
            <a:avLst/>
          </a:prstGeom>
          <a:ln>
            <a:noFill/>
          </a:ln>
          <a:extLst>
            <a:ext uri="{53640926-AAD7-44D8-BBD7-CCE9431645EC}">
              <a14:shadowObscured xmlns:a14="http://schemas.microsoft.com/office/drawing/2010/main"/>
            </a:ext>
          </a:extLst>
        </p:spPr>
      </p:pic>
      <p:sp>
        <p:nvSpPr>
          <p:cNvPr id="17" name="כותרת 1">
            <a:extLst>
              <a:ext uri="{FF2B5EF4-FFF2-40B4-BE49-F238E27FC236}">
                <a16:creationId xmlns:a16="http://schemas.microsoft.com/office/drawing/2014/main" id="{03920BDD-FBA8-53E3-D7D4-FC9C4CCF714D}"/>
              </a:ext>
            </a:extLst>
          </p:cNvPr>
          <p:cNvSpPr txBox="1">
            <a:spLocks/>
          </p:cNvSpPr>
          <p:nvPr/>
        </p:nvSpPr>
        <p:spPr>
          <a:xfrm>
            <a:off x="1042978" y="1809603"/>
            <a:ext cx="6620967" cy="1915647"/>
          </a:xfrm>
          <a:prstGeom prst="rect">
            <a:avLst/>
          </a:prstGeom>
        </p:spPr>
        <p:txBody>
          <a:bodyPr vert="horz" lIns="91440" tIns="45720" rIns="91440" bIns="45720" rtlCol="0" anchor="t">
            <a:norm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L" b="1" dirty="0">
                <a:solidFill>
                  <a:schemeClr val="accent2"/>
                </a:solidFill>
              </a:rPr>
              <a:t>Bar-Ilan University</a:t>
            </a:r>
            <a:endParaRPr lang="he-IL" b="1" dirty="0">
              <a:solidFill>
                <a:schemeClr val="accent2"/>
              </a:solidFill>
            </a:endParaRPr>
          </a:p>
          <a:p>
            <a:pPr algn="ctr"/>
            <a:r>
              <a:rPr lang="en-IL" b="1" dirty="0">
                <a:solidFill>
                  <a:schemeClr val="accent2"/>
                </a:solidFill>
              </a:rPr>
              <a:t>Faculty of Law</a:t>
            </a:r>
            <a:endParaRPr lang="en-IL" dirty="0">
              <a:solidFill>
                <a:schemeClr val="accent2"/>
              </a:solidFill>
            </a:endParaRPr>
          </a:p>
        </p:txBody>
      </p:sp>
      <p:sp>
        <p:nvSpPr>
          <p:cNvPr id="18" name="כותרת משנה 2">
            <a:extLst>
              <a:ext uri="{FF2B5EF4-FFF2-40B4-BE49-F238E27FC236}">
                <a16:creationId xmlns:a16="http://schemas.microsoft.com/office/drawing/2014/main" id="{2551013E-11F4-341A-1B21-3B83F88DFB4D}"/>
              </a:ext>
            </a:extLst>
          </p:cNvPr>
          <p:cNvSpPr txBox="1">
            <a:spLocks/>
          </p:cNvSpPr>
          <p:nvPr/>
        </p:nvSpPr>
        <p:spPr>
          <a:xfrm>
            <a:off x="2045094" y="3723016"/>
            <a:ext cx="8458200" cy="1219200"/>
          </a:xfrm>
          <a:prstGeom prst="rect">
            <a:avLst/>
          </a:prstGeom>
        </p:spPr>
        <p:txBody>
          <a:bodyPr vert="horz" lIns="91440" tIns="45720" rIns="91440" bIns="45720" rtlCol="0" anchor="b">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rtl="1"/>
            <a:r>
              <a:rPr lang="en-US" sz="2800" dirty="0">
                <a:solidFill>
                  <a:schemeClr val="accent2"/>
                </a:solidFill>
              </a:rPr>
              <a:t>Israeli Law Degree</a:t>
            </a:r>
            <a:r>
              <a:rPr lang="he-IL" sz="2800" dirty="0">
                <a:solidFill>
                  <a:schemeClr val="accent2"/>
                </a:solidFill>
              </a:rPr>
              <a:t> </a:t>
            </a:r>
          </a:p>
          <a:p>
            <a:pPr rtl="1"/>
            <a:r>
              <a:rPr lang="he-IL" sz="2800" dirty="0">
                <a:solidFill>
                  <a:schemeClr val="accent2"/>
                </a:solidFill>
              </a:rPr>
              <a:t> </a:t>
            </a:r>
            <a:r>
              <a:rPr lang="en-US" sz="2800" dirty="0">
                <a:solidFill>
                  <a:schemeClr val="accent2"/>
                </a:solidFill>
              </a:rPr>
              <a:t>           LLB                        </a:t>
            </a:r>
            <a:endParaRPr lang="en-IL" sz="2800" dirty="0">
              <a:solidFill>
                <a:schemeClr val="accent2"/>
              </a:solidFill>
            </a:endParaRPr>
          </a:p>
          <a:p>
            <a:pPr rtl="1"/>
            <a:endParaRPr lang="en-IL" sz="2800" dirty="0">
              <a:solidFill>
                <a:schemeClr val="bg1"/>
              </a:solidFill>
            </a:endParaRPr>
          </a:p>
        </p:txBody>
      </p:sp>
    </p:spTree>
    <p:extLst>
      <p:ext uri="{BB962C8B-B14F-4D97-AF65-F5344CB8AC3E}">
        <p14:creationId xmlns:p14="http://schemas.microsoft.com/office/powerpoint/2010/main" val="16517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additive="base">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anim calcmode="lin" valueType="num">
                                      <p:cBhvr additive="base">
                                        <p:cTn id="16"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704975" y="10940"/>
            <a:ext cx="10477500" cy="990600"/>
          </a:xfrm>
        </p:spPr>
        <p:txBody>
          <a:bodyPr/>
          <a:lstStyle/>
          <a:p>
            <a:r>
              <a:rPr lang="en-US" sz="3800" dirty="0"/>
              <a:t>Do you aspire to become an Israeli attorney?</a:t>
            </a:r>
            <a:endParaRPr lang="he-IL" sz="38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10</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1914524" y="800122"/>
            <a:ext cx="9801225" cy="6009337"/>
          </a:xfrm>
          <a:prstGeom prst="rect">
            <a:avLst/>
          </a:prstGeom>
          <a:noFill/>
        </p:spPr>
        <p:txBody>
          <a:bodyPr wrap="square">
            <a:spAutoFit/>
          </a:bodyPr>
          <a:lstStyle/>
          <a:p>
            <a:endParaRPr lang="en-US" sz="500" dirty="0">
              <a:solidFill>
                <a:schemeClr val="bg1"/>
              </a:solidFill>
            </a:endParaRPr>
          </a:p>
          <a:p>
            <a:pPr>
              <a:lnSpc>
                <a:spcPct val="150000"/>
              </a:lnSpc>
            </a:pPr>
            <a:endParaRPr lang="en-US" sz="500" dirty="0">
              <a:solidFill>
                <a:schemeClr val="accent2"/>
              </a:solidFill>
              <a:latin typeface="+mj-lt"/>
            </a:endParaRPr>
          </a:p>
          <a:p>
            <a:pPr algn="just">
              <a:lnSpc>
                <a:spcPct val="150000"/>
              </a:lnSpc>
              <a:spcBef>
                <a:spcPts val="0"/>
              </a:spcBef>
            </a:pPr>
            <a:r>
              <a:rPr lang="en-US" sz="2400" b="1" i="1" u="sng" dirty="0">
                <a:solidFill>
                  <a:srgbClr val="002060"/>
                </a:solidFill>
              </a:rPr>
              <a:t>Israeli Bar exam </a:t>
            </a:r>
            <a:r>
              <a:rPr lang="en-US" sz="2400" b="1" i="1" dirty="0">
                <a:solidFill>
                  <a:srgbClr val="002060"/>
                </a:solidFill>
              </a:rPr>
              <a:t> </a:t>
            </a:r>
            <a:r>
              <a:rPr lang="en-US" sz="2400" dirty="0">
                <a:solidFill>
                  <a:schemeClr val="accent2"/>
                </a:solidFill>
              </a:rPr>
              <a:t>- The rate of BIU graduates’ Israeli Bar exam pass percentage is around 98%.</a:t>
            </a:r>
          </a:p>
          <a:p>
            <a:pPr algn="just">
              <a:lnSpc>
                <a:spcPct val="150000"/>
              </a:lnSpc>
              <a:spcBef>
                <a:spcPts val="0"/>
              </a:spcBef>
            </a:pPr>
            <a:r>
              <a:rPr lang="en-US" sz="2400" b="1" i="1" u="sng" dirty="0">
                <a:solidFill>
                  <a:srgbClr val="002060"/>
                </a:solidFill>
              </a:rPr>
              <a:t>Law firms' integration  </a:t>
            </a:r>
            <a:r>
              <a:rPr lang="en-US" sz="2400" dirty="0">
                <a:solidFill>
                  <a:schemeClr val="accent2"/>
                </a:solidFill>
              </a:rPr>
              <a:t>-Our students are welcomed and integrated in top law firms in Israel and serve in many public offices as legal attorneys and policy makers.                                </a:t>
            </a:r>
          </a:p>
          <a:p>
            <a:pPr algn="just">
              <a:lnSpc>
                <a:spcPct val="150000"/>
              </a:lnSpc>
              <a:spcBef>
                <a:spcPts val="0"/>
              </a:spcBef>
            </a:pPr>
            <a:r>
              <a:rPr lang="en-US" sz="2400" b="1" i="1" u="sng" dirty="0">
                <a:solidFill>
                  <a:srgbClr val="002060"/>
                </a:solidFill>
              </a:rPr>
              <a:t>Placement </a:t>
            </a:r>
            <a:r>
              <a:rPr lang="en-US" sz="2400" dirty="0">
                <a:solidFill>
                  <a:schemeClr val="accent2"/>
                </a:solidFill>
              </a:rPr>
              <a:t>- We have a placement program for students to help students achieve the best internship in the market. We assist our students in writing resumes, we prepare them for job interviews, and we contact  potential employers too. </a:t>
            </a:r>
          </a:p>
          <a:p>
            <a:pPr algn="just">
              <a:spcBef>
                <a:spcPts val="0"/>
              </a:spcBef>
            </a:pPr>
            <a:r>
              <a:rPr lang="en-US" sz="2400" b="1" i="1" u="sng" dirty="0">
                <a:solidFill>
                  <a:srgbClr val="002060"/>
                </a:solidFill>
              </a:rPr>
              <a:t>Job fairs  </a:t>
            </a:r>
            <a:r>
              <a:rPr lang="en-US" sz="2400" dirty="0">
                <a:solidFill>
                  <a:schemeClr val="accent2"/>
                </a:solidFill>
              </a:rPr>
              <a:t>- We set up job fairs for students, where we host the best law firms and other working places to get to know our students. </a:t>
            </a: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2703623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847461" y="10940"/>
            <a:ext cx="11122090" cy="990600"/>
          </a:xfrm>
        </p:spPr>
        <p:txBody>
          <a:bodyPr/>
          <a:lstStyle/>
          <a:p>
            <a:pPr algn="l"/>
            <a:r>
              <a:rPr lang="en-US" sz="3800" dirty="0"/>
              <a:t>Do you aspire to be a legal attorney abroad?</a:t>
            </a:r>
            <a:endParaRPr lang="he-IL" sz="38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11</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2267339" y="933472"/>
            <a:ext cx="8901404" cy="3482685"/>
          </a:xfrm>
          <a:prstGeom prst="rect">
            <a:avLst/>
          </a:prstGeom>
          <a:noFill/>
        </p:spPr>
        <p:txBody>
          <a:bodyPr wrap="square">
            <a:spAutoFit/>
          </a:bodyPr>
          <a:lstStyle/>
          <a:p>
            <a:endParaRPr lang="en-US" sz="500" dirty="0">
              <a:solidFill>
                <a:schemeClr val="bg1"/>
              </a:solidFill>
            </a:endParaRPr>
          </a:p>
          <a:p>
            <a:pPr algn="just">
              <a:lnSpc>
                <a:spcPct val="200000"/>
              </a:lnSpc>
              <a:spcAft>
                <a:spcPts val="800"/>
              </a:spcAft>
            </a:pPr>
            <a:r>
              <a:rPr lang="en-US" sz="2800" dirty="0">
                <a:solidFill>
                  <a:schemeClr val="accent2"/>
                </a:solidFill>
                <a:ea typeface="Calibri" panose="020F0502020204030204" pitchFamily="34" charset="0"/>
                <a:cs typeface="Arial" panose="020B0604020202020204" pitchFamily="34" charset="0"/>
              </a:rPr>
              <a:t>In most of common law legal systems, including USA and Canada, Israel’s LLB graduates are eligible to take Bar exams, depending on various conditions and additional requirements specific to each state.    </a:t>
            </a:r>
            <a:endParaRPr lang="en-IL" sz="2800" dirty="0">
              <a:solidFill>
                <a:schemeClr val="accent2"/>
              </a:solidFill>
              <a:ea typeface="Calibri" panose="020F0502020204030204" pitchFamily="34" charset="0"/>
              <a:cs typeface="Arial" panose="020B0604020202020204" pitchFamily="34" charset="0"/>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495121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677886" y="10940"/>
            <a:ext cx="8625113" cy="990600"/>
          </a:xfrm>
        </p:spPr>
        <p:txBody>
          <a:bodyPr/>
          <a:lstStyle/>
          <a:p>
            <a:pPr algn="l"/>
            <a:r>
              <a:rPr lang="en-US" sz="4200" dirty="0"/>
              <a:t>Bar Exams</a:t>
            </a:r>
            <a:endParaRPr lang="he-IL" sz="42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12</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2677886" y="927421"/>
            <a:ext cx="10137509" cy="5016758"/>
          </a:xfrm>
          <a:prstGeom prst="rect">
            <a:avLst/>
          </a:prstGeom>
          <a:noFill/>
        </p:spPr>
        <p:txBody>
          <a:bodyPr wrap="square">
            <a:spAutoFit/>
          </a:bodyPr>
          <a:lstStyle/>
          <a:p>
            <a:pPr algn="just">
              <a:lnSpc>
                <a:spcPct val="200000"/>
              </a:lnSpc>
              <a:spcAft>
                <a:spcPts val="600"/>
              </a:spcAft>
            </a:pPr>
            <a:r>
              <a:rPr lang="en-US" sz="2800" b="1" dirty="0"/>
              <a:t>LLB student</a:t>
            </a:r>
            <a:r>
              <a:rPr lang="he-IL" sz="2800" b="1" dirty="0"/>
              <a:t> </a:t>
            </a:r>
            <a:r>
              <a:rPr lang="en-US" sz="2800" b="1" dirty="0"/>
              <a:t>from Bar-Ilan can registered to</a:t>
            </a:r>
            <a:r>
              <a:rPr lang="he-IL" sz="2800" b="1" dirty="0"/>
              <a:t> </a:t>
            </a:r>
            <a:r>
              <a:rPr lang="en-US" sz="2800" b="1" dirty="0"/>
              <a:t>the: </a:t>
            </a:r>
          </a:p>
          <a:p>
            <a:pPr algn="just">
              <a:lnSpc>
                <a:spcPct val="200000"/>
              </a:lnSpc>
            </a:pPr>
            <a:r>
              <a:rPr lang="en-US" sz="2800" u="sng" dirty="0"/>
              <a:t>New York </a:t>
            </a:r>
            <a:r>
              <a:rPr lang="en-IL" altLang="en-IL" sz="2800" dirty="0">
                <a:latin typeface="inherit"/>
              </a:rPr>
              <a:t>Bar Exams </a:t>
            </a:r>
            <a:endParaRPr lang="en-US" altLang="en-IL" sz="2800" dirty="0">
              <a:latin typeface="inherit"/>
            </a:endParaRPr>
          </a:p>
          <a:p>
            <a:pPr algn="just">
              <a:lnSpc>
                <a:spcPct val="200000"/>
              </a:lnSpc>
            </a:pPr>
            <a:r>
              <a:rPr lang="en-IL" altLang="en-IL" sz="2800" u="sng" dirty="0">
                <a:latin typeface="inherit"/>
              </a:rPr>
              <a:t>California</a:t>
            </a:r>
            <a:r>
              <a:rPr lang="en-IL" altLang="en-IL" sz="2800" dirty="0">
                <a:latin typeface="inherit"/>
              </a:rPr>
              <a:t> Bar Exams</a:t>
            </a:r>
            <a:endParaRPr lang="he-IL" altLang="en-IL" sz="2800" dirty="0">
              <a:latin typeface="inherit"/>
            </a:endParaRPr>
          </a:p>
          <a:p>
            <a:pPr algn="just">
              <a:lnSpc>
                <a:spcPct val="200000"/>
              </a:lnSpc>
            </a:pPr>
            <a:r>
              <a:rPr lang="en-IL" altLang="en-IL" sz="2800" u="sng" dirty="0">
                <a:latin typeface="inherit"/>
              </a:rPr>
              <a:t>England and Wales </a:t>
            </a:r>
            <a:r>
              <a:rPr lang="en-IL" altLang="en-IL" sz="2800" dirty="0">
                <a:latin typeface="inherit"/>
              </a:rPr>
              <a:t>Bar Examinations</a:t>
            </a:r>
            <a:r>
              <a:rPr lang="he-IL" altLang="en-IL" sz="2800" dirty="0">
                <a:latin typeface="inherit"/>
              </a:rPr>
              <a:t> </a:t>
            </a:r>
            <a:r>
              <a:rPr lang="en-IL" altLang="en-IL" sz="2800" dirty="0">
                <a:latin typeface="inherit"/>
              </a:rPr>
              <a:t> </a:t>
            </a:r>
            <a:r>
              <a:rPr lang="he-IL" altLang="en-IL" sz="2800" dirty="0">
                <a:latin typeface="inherit"/>
              </a:rPr>
              <a:t>)</a:t>
            </a:r>
            <a:r>
              <a:rPr lang="en-US" altLang="en-IL" sz="2800" dirty="0">
                <a:latin typeface="inherit"/>
              </a:rPr>
              <a:t>SQE</a:t>
            </a:r>
            <a:r>
              <a:rPr lang="he-IL" altLang="en-IL" sz="2800" dirty="0">
                <a:latin typeface="inherit"/>
              </a:rPr>
              <a:t>(*</a:t>
            </a:r>
            <a:endParaRPr lang="en-US" altLang="en-IL" sz="2800" dirty="0">
              <a:latin typeface="inherit"/>
            </a:endParaRPr>
          </a:p>
          <a:p>
            <a:pPr algn="just">
              <a:lnSpc>
                <a:spcPct val="150000"/>
              </a:lnSpc>
            </a:pPr>
            <a:r>
              <a:rPr lang="he-IL" altLang="en-IL" sz="1400" dirty="0">
                <a:latin typeface="inherit"/>
              </a:rPr>
              <a:t>* </a:t>
            </a:r>
            <a:r>
              <a:rPr lang="en-US" altLang="en-IL" sz="1400" dirty="0">
                <a:latin typeface="inherit"/>
              </a:rPr>
              <a:t>Solicitors Qualifying Examination</a:t>
            </a:r>
            <a:endParaRPr lang="en-IL" altLang="en-IL" sz="1400" dirty="0">
              <a:latin typeface="inherit"/>
            </a:endParaRPr>
          </a:p>
          <a:p>
            <a:pPr>
              <a:lnSpc>
                <a:spcPct val="150000"/>
              </a:lnSpc>
            </a:pPr>
            <a:endParaRPr lang="en-IL" altLang="en-IL" sz="2800" dirty="0">
              <a:latin typeface="inherit"/>
            </a:endParaRPr>
          </a:p>
          <a:p>
            <a:endParaRPr lang="he-IL" altLang="en-IL" sz="2800" dirty="0">
              <a:latin typeface="inherit"/>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pic>
        <p:nvPicPr>
          <p:cNvPr id="4" name="תמונה 3">
            <a:extLst>
              <a:ext uri="{FF2B5EF4-FFF2-40B4-BE49-F238E27FC236}">
                <a16:creationId xmlns:a16="http://schemas.microsoft.com/office/drawing/2014/main" id="{17AD07E2-C654-B504-2079-2ACA6C3A6A0C}"/>
              </a:ext>
            </a:extLst>
          </p:cNvPr>
          <p:cNvPicPr>
            <a:picLocks noChangeAspect="1"/>
          </p:cNvPicPr>
          <p:nvPr/>
        </p:nvPicPr>
        <p:blipFill rotWithShape="1">
          <a:blip r:embed="rId2">
            <a:extLst>
              <a:ext uri="{28A0092B-C50C-407E-A947-70E740481C1C}">
                <a14:useLocalDpi xmlns:a14="http://schemas.microsoft.com/office/drawing/2010/main" val="0"/>
              </a:ext>
            </a:extLst>
          </a:blip>
          <a:srcRect l="4912" t="39298" r="80352" b="34760"/>
          <a:stretch/>
        </p:blipFill>
        <p:spPr bwMode="auto">
          <a:xfrm>
            <a:off x="2868666" y="5184706"/>
            <a:ext cx="1270161" cy="1257708"/>
          </a:xfrm>
          <a:prstGeom prst="rect">
            <a:avLst/>
          </a:prstGeom>
          <a:ln>
            <a:noFill/>
          </a:ln>
          <a:extLst>
            <a:ext uri="{53640926-AAD7-44D8-BBD7-CCE9431645EC}">
              <a14:shadowObscured xmlns:a14="http://schemas.microsoft.com/office/drawing/2010/main"/>
            </a:ext>
          </a:extLst>
        </p:spPr>
      </p:pic>
      <p:pic>
        <p:nvPicPr>
          <p:cNvPr id="7" name="Picture 2" descr="undefined">
            <a:extLst>
              <a:ext uri="{FF2B5EF4-FFF2-40B4-BE49-F238E27FC236}">
                <a16:creationId xmlns:a16="http://schemas.microsoft.com/office/drawing/2014/main" id="{B8C06B57-A3E5-1B53-ED58-1EC2431043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233" y="5224182"/>
            <a:ext cx="1181756" cy="11787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undefined">
            <a:extLst>
              <a:ext uri="{FF2B5EF4-FFF2-40B4-BE49-F238E27FC236}">
                <a16:creationId xmlns:a16="http://schemas.microsoft.com/office/drawing/2014/main" id="{4F2C0759-7270-F929-89A3-127295B09C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7395" y="5182381"/>
            <a:ext cx="983225" cy="12070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undefined">
            <a:extLst>
              <a:ext uri="{FF2B5EF4-FFF2-40B4-BE49-F238E27FC236}">
                <a16:creationId xmlns:a16="http://schemas.microsoft.com/office/drawing/2014/main" id="{3922108C-FA83-83CF-5370-31C7F6A7F6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2341" y="5358299"/>
            <a:ext cx="983225" cy="114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8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2DEDF4F-335C-2C7E-9EEF-4575D7DBC482}"/>
              </a:ext>
            </a:extLst>
          </p:cNvPr>
          <p:cNvSpPr txBox="1"/>
          <p:nvPr/>
        </p:nvSpPr>
        <p:spPr>
          <a:xfrm>
            <a:off x="3046686" y="2913258"/>
            <a:ext cx="6093372" cy="861774"/>
          </a:xfrm>
          <a:prstGeom prst="rect">
            <a:avLst/>
          </a:prstGeom>
          <a:noFill/>
        </p:spPr>
        <p:txBody>
          <a:bodyPr wrap="square">
            <a:spAutoFit/>
          </a:bodyPr>
          <a:lstStyle/>
          <a:p>
            <a:pPr algn="ctr"/>
            <a:r>
              <a:rPr lang="en-US" sz="5000" b="1" dirty="0">
                <a:solidFill>
                  <a:schemeClr val="bg2"/>
                </a:solidFill>
              </a:rPr>
              <a:t>Thank you</a:t>
            </a:r>
            <a:endParaRPr lang="en-IL" sz="5000" b="1" dirty="0">
              <a:solidFill>
                <a:schemeClr val="bg2"/>
              </a:solidFill>
            </a:endParaRPr>
          </a:p>
        </p:txBody>
      </p:sp>
    </p:spTree>
    <p:extLst>
      <p:ext uri="{BB962C8B-B14F-4D97-AF65-F5344CB8AC3E}">
        <p14:creationId xmlns:p14="http://schemas.microsoft.com/office/powerpoint/2010/main" val="568065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828800" y="10940"/>
            <a:ext cx="9474199" cy="990600"/>
          </a:xfrm>
        </p:spPr>
        <p:txBody>
          <a:bodyPr/>
          <a:lstStyle/>
          <a:p>
            <a:r>
              <a:rPr lang="en-US" sz="4000" dirty="0"/>
              <a:t>Welcome to Bar-Ilan Faculty of Law</a:t>
            </a:r>
            <a:endParaRPr lang="he-IL" sz="40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2</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2256249" y="1001455"/>
            <a:ext cx="9474198" cy="4933787"/>
          </a:xfrm>
          <a:prstGeom prst="rect">
            <a:avLst/>
          </a:prstGeom>
          <a:noFill/>
        </p:spPr>
        <p:txBody>
          <a:bodyPr wrap="square">
            <a:spAutoFit/>
          </a:bodyPr>
          <a:lstStyle/>
          <a:p>
            <a:endParaRPr lang="en-US" sz="500" dirty="0">
              <a:solidFill>
                <a:schemeClr val="bg1"/>
              </a:solidFill>
            </a:endParaRPr>
          </a:p>
          <a:p>
            <a:pPr algn="just">
              <a:lnSpc>
                <a:spcPct val="150000"/>
              </a:lnSpc>
            </a:pPr>
            <a:r>
              <a:rPr lang="en-IL" sz="3000" b="1" i="1" dirty="0">
                <a:solidFill>
                  <a:srgbClr val="002060"/>
                </a:solidFill>
                <a:cs typeface="Times New Roman" panose="02020603050405020304" pitchFamily="18" charset="0"/>
              </a:rPr>
              <a:t>Bar Ilan University </a:t>
            </a:r>
            <a:r>
              <a:rPr lang="en-IL" sz="3000" dirty="0">
                <a:solidFill>
                  <a:srgbClr val="010F05"/>
                </a:solidFill>
                <a:cs typeface="Times New Roman" panose="02020603050405020304" pitchFamily="18" charset="0"/>
              </a:rPr>
              <a:t>Faculty of Law is at the forefront of legal research. </a:t>
            </a:r>
            <a:r>
              <a:rPr lang="en-US" sz="3000" dirty="0">
                <a:solidFill>
                  <a:srgbClr val="010F05"/>
                </a:solidFill>
                <a:cs typeface="Times New Roman" panose="02020603050405020304" pitchFamily="18" charset="0"/>
              </a:rPr>
              <a:t> </a:t>
            </a:r>
          </a:p>
          <a:p>
            <a:pPr algn="just">
              <a:lnSpc>
                <a:spcPct val="150000"/>
              </a:lnSpc>
            </a:pPr>
            <a:r>
              <a:rPr lang="en-IL" sz="3000" dirty="0">
                <a:solidFill>
                  <a:srgbClr val="010F05"/>
                </a:solidFill>
                <a:cs typeface="Times New Roman" panose="02020603050405020304" pitchFamily="18" charset="0"/>
              </a:rPr>
              <a:t>The Faculty is constantly developing and innovating new fields of research, study programs, legal clinics and more. </a:t>
            </a:r>
            <a:endParaRPr lang="en-US" sz="3000" dirty="0">
              <a:solidFill>
                <a:srgbClr val="010F05"/>
              </a:solidFill>
              <a:cs typeface="Times New Roman" panose="02020603050405020304" pitchFamily="18" charset="0"/>
            </a:endParaRPr>
          </a:p>
          <a:p>
            <a:pPr algn="just">
              <a:lnSpc>
                <a:spcPct val="150000"/>
              </a:lnSpc>
            </a:pPr>
            <a:r>
              <a:rPr lang="en-US" sz="3000" dirty="0">
                <a:solidFill>
                  <a:srgbClr val="010F05"/>
                </a:solidFill>
                <a:cs typeface="Times New Roman" panose="02020603050405020304" pitchFamily="18" charset="0"/>
              </a:rPr>
              <a:t>We offer excellent teaching and training and the most cutting-edge legal tracks of study.</a:t>
            </a: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1192869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950976" y="10940"/>
            <a:ext cx="8632951" cy="990600"/>
          </a:xfrm>
        </p:spPr>
        <p:txBody>
          <a:bodyPr/>
          <a:lstStyle/>
          <a:p>
            <a:r>
              <a:rPr lang="en-US" sz="4000" dirty="0"/>
              <a:t>Do you aspire to study law?</a:t>
            </a:r>
            <a:endParaRPr lang="he-IL" sz="40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3</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2462783" y="739543"/>
            <a:ext cx="9156403" cy="5970802"/>
          </a:xfrm>
          <a:prstGeom prst="rect">
            <a:avLst/>
          </a:prstGeom>
          <a:noFill/>
        </p:spPr>
        <p:txBody>
          <a:bodyPr wrap="square">
            <a:spAutoFit/>
          </a:bodyPr>
          <a:lstStyle/>
          <a:p>
            <a:endParaRPr lang="en-US" sz="500" dirty="0">
              <a:solidFill>
                <a:schemeClr val="bg1"/>
              </a:solidFill>
            </a:endParaRPr>
          </a:p>
          <a:p>
            <a:pPr>
              <a:lnSpc>
                <a:spcPct val="150000"/>
              </a:lnSpc>
            </a:pPr>
            <a:endParaRPr lang="en-US" sz="500" dirty="0">
              <a:solidFill>
                <a:schemeClr val="accent2"/>
              </a:solidFill>
              <a:latin typeface="+mj-lt"/>
            </a:endParaRPr>
          </a:p>
          <a:p>
            <a:pPr algn="just">
              <a:lnSpc>
                <a:spcPct val="150000"/>
              </a:lnSpc>
              <a:spcBef>
                <a:spcPts val="0"/>
              </a:spcBef>
              <a:spcAft>
                <a:spcPts val="600"/>
              </a:spcAft>
            </a:pPr>
            <a:r>
              <a:rPr lang="en-US" sz="2700" b="1" i="1" dirty="0">
                <a:solidFill>
                  <a:srgbClr val="002060"/>
                </a:solidFill>
              </a:rPr>
              <a:t>To think like a lawyer:</a:t>
            </a:r>
            <a:r>
              <a:rPr lang="en-US" sz="2700" b="1" dirty="0">
                <a:solidFill>
                  <a:srgbClr val="002060"/>
                </a:solidFill>
              </a:rPr>
              <a:t>  </a:t>
            </a:r>
            <a:r>
              <a:rPr lang="en-US" sz="2700" dirty="0">
                <a:solidFill>
                  <a:schemeClr val="bg2">
                    <a:lumMod val="10000"/>
                  </a:schemeClr>
                </a:solidFill>
              </a:rPr>
              <a:t>analytical skills, critical thinking, express yourself eloquently in writing and orally, negotiation and representation skills. </a:t>
            </a:r>
          </a:p>
          <a:p>
            <a:pPr algn="just">
              <a:lnSpc>
                <a:spcPct val="150000"/>
              </a:lnSpc>
              <a:spcBef>
                <a:spcPts val="0"/>
              </a:spcBef>
              <a:spcAft>
                <a:spcPts val="600"/>
              </a:spcAft>
            </a:pPr>
            <a:r>
              <a:rPr lang="en-US" sz="2700" b="1" i="1" dirty="0">
                <a:solidFill>
                  <a:srgbClr val="002060"/>
                </a:solidFill>
              </a:rPr>
              <a:t>To acquire broad education on law and society</a:t>
            </a:r>
            <a:r>
              <a:rPr lang="en-US" sz="2700" dirty="0">
                <a:solidFill>
                  <a:schemeClr val="bg2">
                    <a:lumMod val="10000"/>
                  </a:schemeClr>
                </a:solidFill>
              </a:rPr>
              <a:t>: Theoretical courses, research studies, hands-on and practical experience through workshops and legal clinics, </a:t>
            </a:r>
          </a:p>
          <a:p>
            <a:pPr algn="just">
              <a:lnSpc>
                <a:spcPct val="150000"/>
              </a:lnSpc>
              <a:spcBef>
                <a:spcPts val="0"/>
              </a:spcBef>
              <a:spcAft>
                <a:spcPts val="600"/>
              </a:spcAft>
            </a:pPr>
            <a:r>
              <a:rPr lang="en-US" sz="2700" b="1" i="1" dirty="0">
                <a:solidFill>
                  <a:srgbClr val="002060"/>
                </a:solidFill>
              </a:rPr>
              <a:t>To enter an established profession</a:t>
            </a:r>
            <a:r>
              <a:rPr lang="en-US" sz="2700" dirty="0">
                <a:solidFill>
                  <a:schemeClr val="bg2">
                    <a:lumMod val="10000"/>
                  </a:schemeClr>
                </a:solidFill>
              </a:rPr>
              <a:t>: inhouse placement services for the internship period required by Israeli Bar, eligibility for other countries. </a:t>
            </a:r>
            <a:endParaRPr lang="en-IL" sz="2700" dirty="0">
              <a:solidFill>
                <a:schemeClr val="bg2">
                  <a:lumMod val="10000"/>
                </a:schemeClr>
              </a:solidFill>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1459927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672161" y="10940"/>
            <a:ext cx="8584183" cy="990600"/>
          </a:xfrm>
        </p:spPr>
        <p:txBody>
          <a:bodyPr/>
          <a:lstStyle/>
          <a:p>
            <a:pPr algn="l"/>
            <a:r>
              <a:rPr lang="en-US" sz="4000" dirty="0"/>
              <a:t>Do you aspire to study law?</a:t>
            </a:r>
            <a:endParaRPr lang="he-IL" sz="40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4</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1760801" y="958999"/>
            <a:ext cx="10137509" cy="5283178"/>
          </a:xfrm>
          <a:prstGeom prst="rect">
            <a:avLst/>
          </a:prstGeom>
          <a:noFill/>
        </p:spPr>
        <p:txBody>
          <a:bodyPr wrap="square">
            <a:spAutoFit/>
          </a:bodyPr>
          <a:lstStyle/>
          <a:p>
            <a:pPr rtl="1"/>
            <a:r>
              <a:rPr lang="en-US" sz="4500" b="1" dirty="0">
                <a:latin typeface="+mj-lt"/>
                <a:ea typeface="ADLaM Display" panose="020F0502020204030204" pitchFamily="2" charset="0"/>
                <a:cs typeface="Aharoni" panose="02010803020104030203" pitchFamily="2" charset="-79"/>
              </a:rPr>
              <a:t>                  At our faculty?</a:t>
            </a:r>
            <a:endParaRPr lang="en-IL" sz="4500" b="1" dirty="0">
              <a:latin typeface="+mj-lt"/>
              <a:ea typeface="ADLaM Display" panose="020F0502020204030204" pitchFamily="2" charset="0"/>
              <a:cs typeface="Aharoni" panose="02010803020104030203" pitchFamily="2" charset="-79"/>
            </a:endParaRPr>
          </a:p>
          <a:p>
            <a:endParaRPr lang="en-US" sz="500" dirty="0">
              <a:solidFill>
                <a:schemeClr val="bg1"/>
              </a:solidFill>
            </a:endParaRPr>
          </a:p>
          <a:p>
            <a:pPr>
              <a:lnSpc>
                <a:spcPct val="150000"/>
              </a:lnSpc>
            </a:pPr>
            <a:endParaRPr lang="en-US" sz="500" dirty="0">
              <a:solidFill>
                <a:schemeClr val="accent2"/>
              </a:solidFill>
              <a:latin typeface="+mj-lt"/>
            </a:endParaRPr>
          </a:p>
          <a:p>
            <a:pPr algn="just">
              <a:lnSpc>
                <a:spcPct val="150000"/>
              </a:lnSpc>
              <a:spcBef>
                <a:spcPts val="0"/>
              </a:spcBef>
            </a:pPr>
            <a:r>
              <a:rPr lang="en-US" sz="2700" dirty="0">
                <a:solidFill>
                  <a:schemeClr val="bg2">
                    <a:lumMod val="10000"/>
                  </a:schemeClr>
                </a:solidFill>
              </a:rPr>
              <a:t>Bar Ilan University Faculty of law has excellent professors and teachers, many of them graduates of Ivy league and worldwide top Universities.</a:t>
            </a:r>
          </a:p>
          <a:p>
            <a:pPr algn="just">
              <a:lnSpc>
                <a:spcPct val="150000"/>
              </a:lnSpc>
              <a:spcBef>
                <a:spcPts val="0"/>
              </a:spcBef>
            </a:pPr>
            <a:r>
              <a:rPr lang="en-US" sz="2700" dirty="0">
                <a:solidFill>
                  <a:schemeClr val="bg2">
                    <a:lumMod val="10000"/>
                  </a:schemeClr>
                </a:solidFill>
              </a:rPr>
              <a:t> </a:t>
            </a:r>
            <a:r>
              <a:rPr lang="en-US" sz="2700" b="1" dirty="0">
                <a:solidFill>
                  <a:srgbClr val="002060"/>
                </a:solidFill>
              </a:rPr>
              <a:t>First and second year</a:t>
            </a:r>
            <a:r>
              <a:rPr lang="en-US" sz="2700" b="1" dirty="0">
                <a:solidFill>
                  <a:schemeClr val="bg2">
                    <a:lumMod val="10000"/>
                  </a:schemeClr>
                </a:solidFill>
              </a:rPr>
              <a:t>:  </a:t>
            </a:r>
            <a:r>
              <a:rPr lang="en-US" sz="2700" dirty="0">
                <a:solidFill>
                  <a:schemeClr val="bg2">
                    <a:lumMod val="10000"/>
                  </a:schemeClr>
                </a:solidFill>
              </a:rPr>
              <a:t>studying the basic fields of the law – contracts, criminal law, public law, torts etc.</a:t>
            </a:r>
          </a:p>
          <a:p>
            <a:pPr algn="just">
              <a:lnSpc>
                <a:spcPct val="150000"/>
              </a:lnSpc>
              <a:spcBef>
                <a:spcPts val="0"/>
              </a:spcBef>
            </a:pPr>
            <a:r>
              <a:rPr lang="en-US" sz="2700" b="1" dirty="0">
                <a:solidFill>
                  <a:srgbClr val="002060"/>
                </a:solidFill>
              </a:rPr>
              <a:t>Third and fourth year</a:t>
            </a:r>
            <a:r>
              <a:rPr lang="en-US" sz="2700" b="1" dirty="0">
                <a:solidFill>
                  <a:schemeClr val="bg2">
                    <a:lumMod val="10000"/>
                  </a:schemeClr>
                </a:solidFill>
              </a:rPr>
              <a:t>: </a:t>
            </a:r>
            <a:r>
              <a:rPr lang="en-US" sz="2700" dirty="0">
                <a:solidFill>
                  <a:schemeClr val="bg2">
                    <a:lumMod val="10000"/>
                  </a:schemeClr>
                </a:solidFill>
              </a:rPr>
              <a:t>taking part in clinics, workshops, </a:t>
            </a:r>
            <a:r>
              <a:rPr lang="en-US" sz="2800" dirty="0">
                <a:solidFill>
                  <a:schemeClr val="accent2"/>
                </a:solidFill>
              </a:rPr>
              <a:t>placements and seminars and </a:t>
            </a:r>
            <a:r>
              <a:rPr lang="en-US" sz="2800">
                <a:solidFill>
                  <a:schemeClr val="accent2"/>
                </a:solidFill>
              </a:rPr>
              <a:t>focusing on </a:t>
            </a:r>
            <a:r>
              <a:rPr lang="en-US" sz="2800" dirty="0">
                <a:solidFill>
                  <a:schemeClr val="accent2"/>
                </a:solidFill>
              </a:rPr>
              <a:t>one of our tracks.</a:t>
            </a:r>
            <a:endParaRPr lang="en-US" sz="2700" dirty="0">
              <a:solidFill>
                <a:schemeClr val="bg2">
                  <a:lumMod val="10000"/>
                </a:schemeClr>
              </a:solidFill>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1577133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755392" y="10940"/>
            <a:ext cx="8547607" cy="990600"/>
          </a:xfrm>
        </p:spPr>
        <p:txBody>
          <a:bodyPr/>
          <a:lstStyle/>
          <a:p>
            <a:pPr algn="l"/>
            <a:r>
              <a:rPr lang="en-US" sz="4000" dirty="0"/>
              <a:t>Our tracks</a:t>
            </a:r>
            <a:endParaRPr lang="he-IL" sz="40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5</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1686910" y="1190647"/>
            <a:ext cx="10137509" cy="270459"/>
          </a:xfrm>
          <a:prstGeom prst="rect">
            <a:avLst/>
          </a:prstGeom>
          <a:noFill/>
        </p:spPr>
        <p:txBody>
          <a:bodyPr wrap="square">
            <a:spAutoFit/>
          </a:bodyPr>
          <a:lstStyle/>
          <a:p>
            <a:pPr algn="just"/>
            <a:endParaRPr lang="en-US" sz="500" dirty="0">
              <a:solidFill>
                <a:schemeClr val="bg1"/>
              </a:solidFill>
            </a:endParaRPr>
          </a:p>
          <a:p>
            <a:pPr algn="just">
              <a:lnSpc>
                <a:spcPct val="150000"/>
              </a:lnSpc>
            </a:pPr>
            <a:endParaRPr lang="en-US" sz="500" dirty="0">
              <a:solidFill>
                <a:schemeClr val="accent2"/>
              </a:solidFill>
              <a:latin typeface="+mj-lt"/>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
        <p:nvSpPr>
          <p:cNvPr id="4" name="אליפסה 3">
            <a:extLst>
              <a:ext uri="{FF2B5EF4-FFF2-40B4-BE49-F238E27FC236}">
                <a16:creationId xmlns:a16="http://schemas.microsoft.com/office/drawing/2014/main" id="{0E279815-65A3-9E48-F22C-B759209E8376}"/>
              </a:ext>
            </a:extLst>
          </p:cNvPr>
          <p:cNvSpPr/>
          <p:nvPr/>
        </p:nvSpPr>
        <p:spPr>
          <a:xfrm>
            <a:off x="10066988" y="3516767"/>
            <a:ext cx="1995074" cy="19301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0"/>
              </a:spcBef>
            </a:pPr>
            <a:r>
              <a:rPr lang="en-US" sz="1800" b="1" dirty="0">
                <a:solidFill>
                  <a:schemeClr val="accent2"/>
                </a:solidFill>
              </a:rPr>
              <a:t>Law &amp; technology</a:t>
            </a:r>
          </a:p>
        </p:txBody>
      </p:sp>
      <p:sp>
        <p:nvSpPr>
          <p:cNvPr id="7" name="אליפסה 6">
            <a:extLst>
              <a:ext uri="{FF2B5EF4-FFF2-40B4-BE49-F238E27FC236}">
                <a16:creationId xmlns:a16="http://schemas.microsoft.com/office/drawing/2014/main" id="{29A4DD62-7ADC-FA63-CDF3-55763A77C74F}"/>
              </a:ext>
            </a:extLst>
          </p:cNvPr>
          <p:cNvSpPr/>
          <p:nvPr/>
        </p:nvSpPr>
        <p:spPr>
          <a:xfrm>
            <a:off x="3522338" y="3703278"/>
            <a:ext cx="1995074" cy="19301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0"/>
              </a:spcBef>
            </a:pPr>
            <a:r>
              <a:rPr lang="en-US" sz="1800" b="1" dirty="0">
                <a:solidFill>
                  <a:schemeClr val="accent2"/>
                </a:solidFill>
              </a:rPr>
              <a:t>Business law</a:t>
            </a:r>
          </a:p>
        </p:txBody>
      </p:sp>
      <p:sp>
        <p:nvSpPr>
          <p:cNvPr id="8" name="אליפסה 7">
            <a:extLst>
              <a:ext uri="{FF2B5EF4-FFF2-40B4-BE49-F238E27FC236}">
                <a16:creationId xmlns:a16="http://schemas.microsoft.com/office/drawing/2014/main" id="{E857D8AD-72F9-8288-24F8-420035816300}"/>
              </a:ext>
            </a:extLst>
          </p:cNvPr>
          <p:cNvSpPr/>
          <p:nvPr/>
        </p:nvSpPr>
        <p:spPr>
          <a:xfrm>
            <a:off x="1899347" y="1896196"/>
            <a:ext cx="1991266" cy="19301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50000"/>
              </a:lnSpc>
              <a:spcBef>
                <a:spcPts val="0"/>
              </a:spcBef>
            </a:pPr>
            <a:r>
              <a:rPr lang="en-US" sz="1800" b="1" dirty="0">
                <a:solidFill>
                  <a:schemeClr val="bg2"/>
                </a:solidFill>
              </a:rPr>
              <a:t>Criminal law</a:t>
            </a:r>
          </a:p>
        </p:txBody>
      </p:sp>
      <p:sp>
        <p:nvSpPr>
          <p:cNvPr id="9" name="אליפסה 8">
            <a:extLst>
              <a:ext uri="{FF2B5EF4-FFF2-40B4-BE49-F238E27FC236}">
                <a16:creationId xmlns:a16="http://schemas.microsoft.com/office/drawing/2014/main" id="{0E4E8A3B-A1B8-2CF1-9103-8ECC4FEC15CB}"/>
              </a:ext>
            </a:extLst>
          </p:cNvPr>
          <p:cNvSpPr/>
          <p:nvPr/>
        </p:nvSpPr>
        <p:spPr>
          <a:xfrm>
            <a:off x="8487065" y="1896196"/>
            <a:ext cx="1991266" cy="19301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lnSpc>
                <a:spcPct val="150000"/>
              </a:lnSpc>
              <a:spcBef>
                <a:spcPts val="0"/>
              </a:spcBef>
            </a:pPr>
            <a:r>
              <a:rPr lang="en-US" sz="1800" b="1" dirty="0">
                <a:solidFill>
                  <a:schemeClr val="bg2"/>
                </a:solidFill>
              </a:rPr>
              <a:t>Public law</a:t>
            </a:r>
          </a:p>
        </p:txBody>
      </p:sp>
      <p:sp>
        <p:nvSpPr>
          <p:cNvPr id="13" name="אליפסה 12">
            <a:extLst>
              <a:ext uri="{FF2B5EF4-FFF2-40B4-BE49-F238E27FC236}">
                <a16:creationId xmlns:a16="http://schemas.microsoft.com/office/drawing/2014/main" id="{61C60940-40DC-ECA7-D8AE-C365C0E468F3}"/>
              </a:ext>
            </a:extLst>
          </p:cNvPr>
          <p:cNvSpPr/>
          <p:nvPr/>
        </p:nvSpPr>
        <p:spPr>
          <a:xfrm>
            <a:off x="5139328" y="1930871"/>
            <a:ext cx="1991266" cy="19301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lnSpc>
                <a:spcPct val="150000"/>
              </a:lnSpc>
              <a:spcBef>
                <a:spcPts val="0"/>
              </a:spcBef>
            </a:pPr>
            <a:r>
              <a:rPr lang="en-US" b="1" dirty="0">
                <a:solidFill>
                  <a:schemeClr val="bg2"/>
                </a:solidFill>
              </a:rPr>
              <a:t>Private</a:t>
            </a:r>
            <a:r>
              <a:rPr lang="en-US" sz="1800" b="1" dirty="0">
                <a:solidFill>
                  <a:schemeClr val="bg2"/>
                </a:solidFill>
              </a:rPr>
              <a:t> law</a:t>
            </a:r>
          </a:p>
        </p:txBody>
      </p:sp>
      <p:sp>
        <p:nvSpPr>
          <p:cNvPr id="14" name="אליפסה 13">
            <a:extLst>
              <a:ext uri="{FF2B5EF4-FFF2-40B4-BE49-F238E27FC236}">
                <a16:creationId xmlns:a16="http://schemas.microsoft.com/office/drawing/2014/main" id="{664AA8CD-CDF5-D6DB-2775-38AAF3014D8C}"/>
              </a:ext>
            </a:extLst>
          </p:cNvPr>
          <p:cNvSpPr/>
          <p:nvPr/>
        </p:nvSpPr>
        <p:spPr>
          <a:xfrm>
            <a:off x="6766127" y="3611622"/>
            <a:ext cx="1995074" cy="19301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0"/>
              </a:spcBef>
            </a:pPr>
            <a:r>
              <a:rPr lang="en-US" sz="1800" b="1" dirty="0">
                <a:solidFill>
                  <a:schemeClr val="accent2"/>
                </a:solidFill>
              </a:rPr>
              <a:t>Legal impact </a:t>
            </a:r>
          </a:p>
        </p:txBody>
      </p:sp>
    </p:spTree>
    <p:extLst>
      <p:ext uri="{BB962C8B-B14F-4D97-AF65-F5344CB8AC3E}">
        <p14:creationId xmlns:p14="http://schemas.microsoft.com/office/powerpoint/2010/main" val="323473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621902" y="10940"/>
            <a:ext cx="8681097" cy="990600"/>
          </a:xfrm>
        </p:spPr>
        <p:txBody>
          <a:bodyPr/>
          <a:lstStyle/>
          <a:p>
            <a:pPr algn="l" rtl="0"/>
            <a:r>
              <a:rPr lang="en-US" sz="4200" dirty="0"/>
              <a:t>Legal Clinics</a:t>
            </a:r>
            <a:endParaRPr lang="he-IL" sz="42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6</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1782147" y="1190647"/>
            <a:ext cx="9884336" cy="4094198"/>
          </a:xfrm>
          <a:prstGeom prst="rect">
            <a:avLst/>
          </a:prstGeom>
          <a:noFill/>
        </p:spPr>
        <p:txBody>
          <a:bodyPr wrap="square">
            <a:spAutoFit/>
          </a:bodyPr>
          <a:lstStyle/>
          <a:p>
            <a:endParaRPr lang="en-US" sz="500" dirty="0">
              <a:solidFill>
                <a:schemeClr val="bg1"/>
              </a:solidFill>
            </a:endParaRPr>
          </a:p>
          <a:p>
            <a:pPr>
              <a:lnSpc>
                <a:spcPct val="150000"/>
              </a:lnSpc>
            </a:pPr>
            <a:endParaRPr lang="en-US" sz="500" dirty="0">
              <a:solidFill>
                <a:schemeClr val="accent2"/>
              </a:solidFill>
              <a:latin typeface="+mj-lt"/>
            </a:endParaRPr>
          </a:p>
          <a:p>
            <a:pPr algn="just">
              <a:lnSpc>
                <a:spcPct val="150000"/>
              </a:lnSpc>
              <a:spcBef>
                <a:spcPts val="0"/>
              </a:spcBef>
            </a:pPr>
            <a:r>
              <a:rPr lang="en-US" sz="2400" b="0" i="0" dirty="0">
                <a:solidFill>
                  <a:schemeClr val="accent2"/>
                </a:solidFill>
                <a:effectLst/>
              </a:rPr>
              <a:t>The Faculty of Law at Bar-Ilan University is dedicated to championing the rights of all of Israel's citizens, and to inspiring its students and graduates to use their professional training to benefit others. In keeping with this mission, we have established eight </a:t>
            </a:r>
            <a:r>
              <a:rPr lang="en-US" sz="2400" b="1" i="0" dirty="0">
                <a:solidFill>
                  <a:schemeClr val="accent2"/>
                </a:solidFill>
                <a:effectLst/>
              </a:rPr>
              <a:t>Legal Clinics</a:t>
            </a:r>
            <a:r>
              <a:rPr lang="en-US" sz="2400" b="0" i="0" dirty="0">
                <a:solidFill>
                  <a:schemeClr val="accent2"/>
                </a:solidFill>
                <a:effectLst/>
              </a:rPr>
              <a:t>, which provide legal assistance, undertake legal research, and engage in educational activities and legal activism to advance causes that are not granted sufficient consideration in today's legal system.</a:t>
            </a:r>
            <a:endParaRPr lang="en-IL" sz="2400" dirty="0">
              <a:solidFill>
                <a:schemeClr val="accent2"/>
              </a:solidFill>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1483429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701934" y="10940"/>
            <a:ext cx="8582404" cy="990600"/>
          </a:xfrm>
        </p:spPr>
        <p:txBody>
          <a:bodyPr/>
          <a:lstStyle/>
          <a:p>
            <a:pPr algn="l"/>
            <a:r>
              <a:rPr lang="en-US" sz="4000" dirty="0"/>
              <a:t>Our clinics</a:t>
            </a:r>
            <a:endParaRPr lang="he-IL" sz="40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7</a:t>
            </a:fld>
            <a:endParaRPr lang="en-US" dirty="0"/>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pic>
        <p:nvPicPr>
          <p:cNvPr id="4" name="תמונה 3">
            <a:extLst>
              <a:ext uri="{FF2B5EF4-FFF2-40B4-BE49-F238E27FC236}">
                <a16:creationId xmlns:a16="http://schemas.microsoft.com/office/drawing/2014/main" id="{3CA4DF0F-EEF7-5821-7956-7B09D57E43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01" t="27227" r="66627" b="39896"/>
          <a:stretch/>
        </p:blipFill>
        <p:spPr bwMode="auto">
          <a:xfrm>
            <a:off x="2441019" y="1627879"/>
            <a:ext cx="1629598" cy="1296144"/>
          </a:xfrm>
          <a:prstGeom prst="rect">
            <a:avLst/>
          </a:prstGeom>
          <a:ln>
            <a:noFill/>
          </a:ln>
          <a:extLst>
            <a:ext uri="{53640926-AAD7-44D8-BBD7-CCE9431645EC}">
              <a14:shadowObscured xmlns:a14="http://schemas.microsoft.com/office/drawing/2010/main"/>
            </a:ext>
          </a:extLst>
        </p:spPr>
      </p:pic>
      <p:pic>
        <p:nvPicPr>
          <p:cNvPr id="7" name="תמונה 6">
            <a:extLst>
              <a:ext uri="{FF2B5EF4-FFF2-40B4-BE49-F238E27FC236}">
                <a16:creationId xmlns:a16="http://schemas.microsoft.com/office/drawing/2014/main" id="{FA153889-3812-A9F7-787D-49B57E2DA0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974" t="27741" r="39610" b="39640"/>
          <a:stretch/>
        </p:blipFill>
        <p:spPr bwMode="auto">
          <a:xfrm>
            <a:off x="4884507" y="1674441"/>
            <a:ext cx="1629598" cy="1296144"/>
          </a:xfrm>
          <a:prstGeom prst="rect">
            <a:avLst/>
          </a:prstGeom>
          <a:ln>
            <a:noFill/>
          </a:ln>
          <a:extLst>
            <a:ext uri="{53640926-AAD7-44D8-BBD7-CCE9431645EC}">
              <a14:shadowObscured xmlns:a14="http://schemas.microsoft.com/office/drawing/2010/main"/>
            </a:ext>
          </a:extLst>
        </p:spPr>
      </p:pic>
      <p:pic>
        <p:nvPicPr>
          <p:cNvPr id="8" name="תמונה 7">
            <a:extLst>
              <a:ext uri="{FF2B5EF4-FFF2-40B4-BE49-F238E27FC236}">
                <a16:creationId xmlns:a16="http://schemas.microsoft.com/office/drawing/2014/main" id="{914E35D9-871B-1D70-3A36-8E7F04382B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702" t="27484" r="12882" b="39126"/>
          <a:stretch/>
        </p:blipFill>
        <p:spPr bwMode="auto">
          <a:xfrm>
            <a:off x="7211393" y="1674441"/>
            <a:ext cx="1629598" cy="1296144"/>
          </a:xfrm>
          <a:prstGeom prst="rect">
            <a:avLst/>
          </a:prstGeom>
          <a:ln>
            <a:noFill/>
          </a:ln>
          <a:extLst>
            <a:ext uri="{53640926-AAD7-44D8-BBD7-CCE9431645EC}">
              <a14:shadowObscured xmlns:a14="http://schemas.microsoft.com/office/drawing/2010/main"/>
            </a:ext>
          </a:extLst>
        </p:spPr>
      </p:pic>
      <p:pic>
        <p:nvPicPr>
          <p:cNvPr id="9" name="תמונה 8">
            <a:extLst>
              <a:ext uri="{FF2B5EF4-FFF2-40B4-BE49-F238E27FC236}">
                <a16:creationId xmlns:a16="http://schemas.microsoft.com/office/drawing/2014/main" id="{FBA37E80-CBD6-14FE-00D8-FB4FFA3C74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12" t="15926" r="66627" b="51454"/>
          <a:stretch/>
        </p:blipFill>
        <p:spPr bwMode="auto">
          <a:xfrm>
            <a:off x="9492117" y="1674441"/>
            <a:ext cx="1705790" cy="1296144"/>
          </a:xfrm>
          <a:prstGeom prst="rect">
            <a:avLst/>
          </a:prstGeom>
          <a:ln>
            <a:noFill/>
          </a:ln>
          <a:extLst>
            <a:ext uri="{53640926-AAD7-44D8-BBD7-CCE9431645EC}">
              <a14:shadowObscured xmlns:a14="http://schemas.microsoft.com/office/drawing/2010/main"/>
            </a:ext>
          </a:extLst>
        </p:spPr>
      </p:pic>
      <p:pic>
        <p:nvPicPr>
          <p:cNvPr id="10" name="תמונה 9">
            <a:extLst>
              <a:ext uri="{FF2B5EF4-FFF2-40B4-BE49-F238E27FC236}">
                <a16:creationId xmlns:a16="http://schemas.microsoft.com/office/drawing/2014/main" id="{7D9167A1-092D-DBBB-7137-7533F786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973" t="15669" r="39755" b="50427"/>
          <a:stretch/>
        </p:blipFill>
        <p:spPr bwMode="auto">
          <a:xfrm>
            <a:off x="2415234" y="3728704"/>
            <a:ext cx="1795122" cy="1296144"/>
          </a:xfrm>
          <a:prstGeom prst="rect">
            <a:avLst/>
          </a:prstGeom>
          <a:ln>
            <a:noFill/>
          </a:ln>
          <a:extLst>
            <a:ext uri="{53640926-AAD7-44D8-BBD7-CCE9431645EC}">
              <a14:shadowObscured xmlns:a14="http://schemas.microsoft.com/office/drawing/2010/main"/>
            </a:ext>
          </a:extLst>
        </p:spPr>
      </p:pic>
      <p:pic>
        <p:nvPicPr>
          <p:cNvPr id="12" name="תמונה 11">
            <a:extLst>
              <a:ext uri="{FF2B5EF4-FFF2-40B4-BE49-F238E27FC236}">
                <a16:creationId xmlns:a16="http://schemas.microsoft.com/office/drawing/2014/main" id="{C9BDA915-194A-C4F9-4458-F7A718B484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701" t="15411" r="12738" b="49144"/>
          <a:stretch/>
        </p:blipFill>
        <p:spPr bwMode="auto">
          <a:xfrm>
            <a:off x="4835396" y="3728704"/>
            <a:ext cx="1727820" cy="1345292"/>
          </a:xfrm>
          <a:prstGeom prst="rect">
            <a:avLst/>
          </a:prstGeom>
          <a:ln>
            <a:noFill/>
          </a:ln>
          <a:extLst>
            <a:ext uri="{53640926-AAD7-44D8-BBD7-CCE9431645EC}">
              <a14:shadowObscured xmlns:a14="http://schemas.microsoft.com/office/drawing/2010/main"/>
            </a:ext>
          </a:extLst>
        </p:spPr>
      </p:pic>
      <p:pic>
        <p:nvPicPr>
          <p:cNvPr id="13" name="תמונה 12">
            <a:extLst>
              <a:ext uri="{FF2B5EF4-FFF2-40B4-BE49-F238E27FC236}">
                <a16:creationId xmlns:a16="http://schemas.microsoft.com/office/drawing/2014/main" id="{42D4E224-904D-1750-0ACF-FCA7981D7E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829" t="55994" r="39177" b="10360"/>
          <a:stretch/>
        </p:blipFill>
        <p:spPr bwMode="auto">
          <a:xfrm>
            <a:off x="7278884" y="3753278"/>
            <a:ext cx="1727820" cy="1296144"/>
          </a:xfrm>
          <a:prstGeom prst="rect">
            <a:avLst/>
          </a:prstGeom>
          <a:ln>
            <a:noFill/>
          </a:ln>
          <a:extLst>
            <a:ext uri="{53640926-AAD7-44D8-BBD7-CCE9431645EC}">
              <a14:shadowObscured xmlns:a14="http://schemas.microsoft.com/office/drawing/2010/main"/>
            </a:ext>
          </a:extLst>
        </p:spPr>
      </p:pic>
      <p:pic>
        <p:nvPicPr>
          <p:cNvPr id="14" name="תמונה 13">
            <a:extLst>
              <a:ext uri="{FF2B5EF4-FFF2-40B4-BE49-F238E27FC236}">
                <a16:creationId xmlns:a16="http://schemas.microsoft.com/office/drawing/2014/main" id="{B4AC2350-02C5-EF1B-8F34-946E165743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1" t="56250" r="66628" b="6507"/>
          <a:stretch/>
        </p:blipFill>
        <p:spPr bwMode="auto">
          <a:xfrm>
            <a:off x="9492117" y="3721053"/>
            <a:ext cx="1917610" cy="1403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300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706624" y="10940"/>
            <a:ext cx="8596375" cy="990600"/>
          </a:xfrm>
        </p:spPr>
        <p:txBody>
          <a:bodyPr/>
          <a:lstStyle/>
          <a:p>
            <a:pPr algn="l"/>
            <a:r>
              <a:rPr lang="en-US" sz="4000" dirty="0"/>
              <a:t>About the program</a:t>
            </a:r>
            <a:endParaRPr lang="he-IL" sz="40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8</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1669493" y="631811"/>
            <a:ext cx="10087078" cy="6079357"/>
          </a:xfrm>
          <a:prstGeom prst="rect">
            <a:avLst/>
          </a:prstGeom>
          <a:noFill/>
        </p:spPr>
        <p:txBody>
          <a:bodyPr wrap="square">
            <a:spAutoFit/>
          </a:bodyPr>
          <a:lstStyle/>
          <a:p>
            <a:endParaRPr lang="en-US" sz="500" dirty="0">
              <a:solidFill>
                <a:schemeClr val="bg1"/>
              </a:solidFill>
            </a:endParaRPr>
          </a:p>
          <a:p>
            <a:pPr>
              <a:lnSpc>
                <a:spcPct val="150000"/>
              </a:lnSpc>
            </a:pPr>
            <a:endParaRPr lang="en-US" sz="500" dirty="0">
              <a:solidFill>
                <a:schemeClr val="accent2"/>
              </a:solidFill>
              <a:latin typeface="+mj-lt"/>
            </a:endParaRPr>
          </a:p>
          <a:p>
            <a:pPr algn="just">
              <a:lnSpc>
                <a:spcPct val="200000"/>
              </a:lnSpc>
            </a:pPr>
            <a:r>
              <a:rPr lang="en-US" sz="2400" b="1" i="1" dirty="0">
                <a:solidFill>
                  <a:srgbClr val="002060"/>
                </a:solidFill>
                <a:effectLst/>
                <a:ea typeface="Calibri" panose="020F0502020204030204" pitchFamily="34" charset="0"/>
                <a:cs typeface="Arial" panose="020B0604020202020204" pitchFamily="34" charset="0"/>
              </a:rPr>
              <a:t>The first year </a:t>
            </a:r>
            <a:r>
              <a:rPr lang="en-US" sz="2400" dirty="0">
                <a:solidFill>
                  <a:schemeClr val="accent2"/>
                </a:solidFill>
                <a:effectLst/>
                <a:ea typeface="Calibri" panose="020F0502020204030204" pitchFamily="34" charset="0"/>
                <a:cs typeface="Arial" panose="020B0604020202020204" pitchFamily="34" charset="0"/>
              </a:rPr>
              <a:t>is conducted in English accompanied </a:t>
            </a:r>
            <a:r>
              <a:rPr lang="en-US" sz="2400" dirty="0">
                <a:solidFill>
                  <a:schemeClr val="accent2"/>
                </a:solidFill>
                <a:ea typeface="Calibri" panose="020F0502020204030204" pitchFamily="34" charset="0"/>
                <a:cs typeface="Arial" panose="020B0604020202020204" pitchFamily="34" charset="0"/>
              </a:rPr>
              <a:t>by 800 hours </a:t>
            </a:r>
            <a:r>
              <a:rPr lang="en-US" sz="2400" dirty="0">
                <a:solidFill>
                  <a:schemeClr val="accent2"/>
                </a:solidFill>
                <a:effectLst/>
                <a:ea typeface="Calibri" panose="020F0502020204030204" pitchFamily="34" charset="0"/>
                <a:cs typeface="Arial" panose="020B0604020202020204" pitchFamily="34" charset="0"/>
              </a:rPr>
              <a:t>of ulpan studies in Hebrew (200 will be dedicated to legally Hebrew studies). </a:t>
            </a:r>
            <a:r>
              <a:rPr lang="en-US" sz="2400">
                <a:solidFill>
                  <a:schemeClr val="accent2"/>
                </a:solidFill>
                <a:effectLst/>
                <a:ea typeface="Calibri" panose="020F0502020204030204" pitchFamily="34" charset="0"/>
                <a:cs typeface="Arial" panose="020B0604020202020204" pitchFamily="34" charset="0"/>
              </a:rPr>
              <a:t>3 Basic </a:t>
            </a:r>
            <a:r>
              <a:rPr lang="en-US" sz="2400" dirty="0">
                <a:solidFill>
                  <a:schemeClr val="accent2"/>
                </a:solidFill>
                <a:effectLst/>
                <a:ea typeface="Calibri" panose="020F0502020204030204" pitchFamily="34" charset="0"/>
                <a:cs typeface="Arial" panose="020B0604020202020204" pitchFamily="34" charset="0"/>
              </a:rPr>
              <a:t>courses: criminal law, contract law</a:t>
            </a:r>
            <a:r>
              <a:rPr lang="en-US" sz="2400">
                <a:solidFill>
                  <a:schemeClr val="accent2"/>
                </a:solidFill>
                <a:effectLst/>
                <a:ea typeface="Calibri" panose="020F0502020204030204" pitchFamily="34" charset="0"/>
                <a:cs typeface="Arial" panose="020B0604020202020204" pitchFamily="34" charset="0"/>
              </a:rPr>
              <a:t>, constitutional law.</a:t>
            </a:r>
            <a:endParaRPr lang="en-US" sz="2400" dirty="0">
              <a:solidFill>
                <a:schemeClr val="accent2"/>
              </a:solidFill>
              <a:effectLst/>
              <a:ea typeface="Calibri" panose="020F0502020204030204" pitchFamily="34" charset="0"/>
              <a:cs typeface="Arial" panose="020B0604020202020204" pitchFamily="34" charset="0"/>
            </a:endParaRPr>
          </a:p>
          <a:p>
            <a:pPr algn="just">
              <a:lnSpc>
                <a:spcPct val="200000"/>
              </a:lnSpc>
            </a:pPr>
            <a:r>
              <a:rPr lang="en-US" sz="2400" b="1" i="1" dirty="0">
                <a:solidFill>
                  <a:srgbClr val="002060"/>
                </a:solidFill>
                <a:ea typeface="Calibri" panose="020F0502020204030204" pitchFamily="34" charset="0"/>
                <a:cs typeface="Arial" panose="020B0604020202020204" pitchFamily="34" charset="0"/>
              </a:rPr>
              <a:t>T</a:t>
            </a:r>
            <a:r>
              <a:rPr lang="en-US" sz="2400" b="1" i="1" dirty="0">
                <a:solidFill>
                  <a:srgbClr val="002060"/>
                </a:solidFill>
                <a:effectLst/>
                <a:ea typeface="Calibri" panose="020F0502020204030204" pitchFamily="34" charset="0"/>
                <a:cs typeface="Arial" panose="020B0604020202020204" pitchFamily="34" charset="0"/>
              </a:rPr>
              <a:t>he second year </a:t>
            </a:r>
            <a:r>
              <a:rPr lang="en-US" sz="2400" dirty="0">
                <a:solidFill>
                  <a:schemeClr val="accent2"/>
                </a:solidFill>
                <a:ea typeface="Calibri" panose="020F0502020204030204" pitchFamily="34" charset="0"/>
                <a:cs typeface="Arial" panose="020B0604020202020204" pitchFamily="34" charset="0"/>
              </a:rPr>
              <a:t>is an integrative year. The students will take part into the faculty’s program in Hebrew while assisted by a qualified staff through a designated program.  </a:t>
            </a:r>
          </a:p>
          <a:p>
            <a:pPr algn="just">
              <a:lnSpc>
                <a:spcPct val="200000"/>
              </a:lnSpc>
            </a:pPr>
            <a:r>
              <a:rPr lang="en-US" sz="2400" b="1" i="1" dirty="0">
                <a:solidFill>
                  <a:srgbClr val="002060"/>
                </a:solidFill>
                <a:ea typeface="Calibri" panose="020F0502020204030204" pitchFamily="34" charset="0"/>
                <a:cs typeface="Arial" panose="020B0604020202020204" pitchFamily="34" charset="0"/>
              </a:rPr>
              <a:t>The third year </a:t>
            </a:r>
            <a:r>
              <a:rPr lang="en-US" sz="2400" dirty="0">
                <a:solidFill>
                  <a:schemeClr val="accent2"/>
                </a:solidFill>
                <a:ea typeface="Calibri" panose="020F0502020204030204" pitchFamily="34" charset="0"/>
                <a:cs typeface="Arial" panose="020B0604020202020204" pitchFamily="34" charset="0"/>
              </a:rPr>
              <a:t>the students will study the courses in Hebrew together with the Israeli students</a:t>
            </a:r>
            <a:r>
              <a:rPr lang="en-US" sz="2400" dirty="0">
                <a:solidFill>
                  <a:schemeClr val="accent2"/>
                </a:solidFill>
                <a:latin typeface="+mj-lt"/>
              </a:rPr>
              <a:t>.</a:t>
            </a:r>
            <a:endParaRPr lang="en-US" sz="2400" b="0" i="0" u="none" strike="noStrike" baseline="0" dirty="0">
              <a:solidFill>
                <a:schemeClr val="accent2"/>
              </a:solidFill>
              <a:latin typeface="+mj-lt"/>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2298366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619376" y="10940"/>
            <a:ext cx="8683624" cy="990600"/>
          </a:xfrm>
        </p:spPr>
        <p:txBody>
          <a:bodyPr/>
          <a:lstStyle/>
          <a:p>
            <a:pPr algn="l"/>
            <a:r>
              <a:rPr lang="en-US" sz="4000" dirty="0"/>
              <a:t>Admission Requirements</a:t>
            </a:r>
            <a:endParaRPr lang="he-IL" sz="4000" dirty="0"/>
          </a:p>
        </p:txBody>
      </p:sp>
      <p:sp>
        <p:nvSpPr>
          <p:cNvPr id="3" name="כותרת משנה 2"/>
          <p:cNvSpPr>
            <a:spLocks noGrp="1"/>
          </p:cNvSpPr>
          <p:nvPr>
            <p:ph type="subTitle" idx="1"/>
          </p:nvPr>
        </p:nvSpPr>
        <p:spPr>
          <a:xfrm>
            <a:off x="3255818" y="1474435"/>
            <a:ext cx="8047181" cy="3929428"/>
          </a:xfrm>
        </p:spPr>
        <p:txBody>
          <a:bodyPr/>
          <a:lstStyle/>
          <a:p>
            <a:pPr defTabSz="457200">
              <a:spcBef>
                <a:spcPts val="0"/>
              </a:spcBef>
              <a:spcAft>
                <a:spcPts val="0"/>
              </a:spcAft>
              <a:buClr>
                <a:srgbClr val="A53010"/>
              </a:buClr>
              <a:tabLst>
                <a:tab pos="327660" algn="l"/>
                <a:tab pos="1678305" algn="l"/>
                <a:tab pos="3208020" algn="l"/>
              </a:tabLst>
              <a:defRPr/>
            </a:pPr>
            <a:r>
              <a:rPr kumimoji="0" lang="he-IL"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endParaRPr kumimoji="0" lang="en-US"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endParaRPr lang="he-IL" dirty="0"/>
          </a:p>
        </p:txBody>
      </p:sp>
      <p:sp>
        <p:nvSpPr>
          <p:cNvPr id="11" name="Slide Number Placeholder 10">
            <a:extLst>
              <a:ext uri="{FF2B5EF4-FFF2-40B4-BE49-F238E27FC236}">
                <a16:creationId xmlns:a16="http://schemas.microsoft.com/office/drawing/2014/main" id="{6E4FA9BE-8B97-F542-93DC-312CC833C303}"/>
              </a:ext>
            </a:extLst>
          </p:cNvPr>
          <p:cNvSpPr>
            <a:spLocks noGrp="1"/>
          </p:cNvSpPr>
          <p:nvPr>
            <p:ph type="sldNum" sz="quarter" idx="11"/>
          </p:nvPr>
        </p:nvSpPr>
        <p:spPr/>
        <p:txBody>
          <a:bodyPr/>
          <a:lstStyle/>
          <a:p>
            <a:fld id="{FDB471CC-1647-9041-AC92-CE8E329D9294}" type="slidenum">
              <a:rPr lang="en-US" smtClean="0"/>
              <a:pPr/>
              <a:t>9</a:t>
            </a:fld>
            <a:endParaRPr lang="en-US" dirty="0"/>
          </a:p>
        </p:txBody>
      </p:sp>
      <p:sp>
        <p:nvSpPr>
          <p:cNvPr id="5" name="תיבת טקסט 4">
            <a:extLst>
              <a:ext uri="{FF2B5EF4-FFF2-40B4-BE49-F238E27FC236}">
                <a16:creationId xmlns:a16="http://schemas.microsoft.com/office/drawing/2014/main" id="{094A6A6C-7F93-8CF5-9624-36C7DA222AC1}"/>
              </a:ext>
            </a:extLst>
          </p:cNvPr>
          <p:cNvSpPr txBox="1"/>
          <p:nvPr/>
        </p:nvSpPr>
        <p:spPr>
          <a:xfrm>
            <a:off x="1582994" y="1190647"/>
            <a:ext cx="9920748" cy="5914440"/>
          </a:xfrm>
          <a:prstGeom prst="rect">
            <a:avLst/>
          </a:prstGeom>
          <a:noFill/>
          <a:ln>
            <a:solidFill>
              <a:schemeClr val="bg2"/>
            </a:solidFill>
          </a:ln>
        </p:spPr>
        <p:txBody>
          <a:bodyPr wrap="square">
            <a:spAutoFit/>
          </a:bodyPr>
          <a:lstStyle/>
          <a:p>
            <a:r>
              <a:rPr lang="en-US" sz="4400" b="1" dirty="0">
                <a:latin typeface="Assistant" pitchFamily="2" charset="-79"/>
                <a:cs typeface="Assistant" pitchFamily="2" charset="-79"/>
              </a:rPr>
              <a:t>Who is the program for?</a:t>
            </a:r>
            <a:r>
              <a:rPr lang="en-US" sz="3600" dirty="0">
                <a:solidFill>
                  <a:schemeClr val="accent2"/>
                </a:solidFill>
              </a:rPr>
              <a:t> </a:t>
            </a:r>
          </a:p>
          <a:p>
            <a:endParaRPr lang="en-IL" sz="2400" dirty="0">
              <a:solidFill>
                <a:schemeClr val="accent2"/>
              </a:solidFill>
            </a:endParaRPr>
          </a:p>
          <a:p>
            <a:r>
              <a:rPr lang="en-US" sz="3000" b="1" dirty="0">
                <a:solidFill>
                  <a:schemeClr val="accent2"/>
                </a:solidFill>
              </a:rPr>
              <a:t>SAT Total Grade – 1,320 +</a:t>
            </a:r>
          </a:p>
          <a:p>
            <a:endParaRPr lang="en-US" sz="1200" b="1" i="0" dirty="0">
              <a:solidFill>
                <a:schemeClr val="accent2"/>
              </a:solidFill>
              <a:effectLst/>
              <a:latin typeface="Assistant" pitchFamily="2" charset="-79"/>
              <a:cs typeface="Assistant" pitchFamily="2" charset="-79"/>
            </a:endParaRPr>
          </a:p>
          <a:p>
            <a:pPr>
              <a:lnSpc>
                <a:spcPct val="150000"/>
              </a:lnSpc>
            </a:pPr>
            <a:r>
              <a:rPr lang="en-US" sz="2400" b="1" dirty="0">
                <a:solidFill>
                  <a:schemeClr val="accent2"/>
                </a:solidFill>
                <a:latin typeface="Assistant" pitchFamily="2" charset="-79"/>
                <a:cs typeface="Assistant" pitchFamily="2" charset="-79"/>
              </a:rPr>
              <a:t>Admission to the track is subject to the discretion and approval of the university admissions committee</a:t>
            </a:r>
          </a:p>
          <a:p>
            <a:pPr>
              <a:lnSpc>
                <a:spcPct val="150000"/>
              </a:lnSpc>
            </a:pPr>
            <a:endParaRPr lang="he-IL" b="1" i="0" dirty="0">
              <a:solidFill>
                <a:schemeClr val="accent2"/>
              </a:solidFill>
              <a:effectLst/>
              <a:latin typeface="Assistant" pitchFamily="2" charset="-79"/>
              <a:cs typeface="Assistant" pitchFamily="2" charset="-79"/>
            </a:endParaRPr>
          </a:p>
          <a:p>
            <a:pPr>
              <a:lnSpc>
                <a:spcPct val="150000"/>
              </a:lnSpc>
              <a:spcAft>
                <a:spcPts val="800"/>
              </a:spcAft>
            </a:pPr>
            <a:r>
              <a:rPr lang="en-IL" sz="2200" dirty="0">
                <a:solidFill>
                  <a:srgbClr val="010F05"/>
                </a:solidFill>
                <a:latin typeface="+mj-lt"/>
              </a:rPr>
              <a:t>Candidates must submit</a:t>
            </a:r>
            <a:r>
              <a:rPr lang="he-IL" sz="2200" dirty="0">
                <a:solidFill>
                  <a:srgbClr val="010F05"/>
                </a:solidFill>
                <a:latin typeface="+mj-lt"/>
              </a:rPr>
              <a:t>:</a:t>
            </a:r>
            <a:endParaRPr lang="en-IL" sz="2200" dirty="0">
              <a:solidFill>
                <a:srgbClr val="010F05"/>
              </a:solidFill>
              <a:latin typeface="+mj-lt"/>
            </a:endParaRPr>
          </a:p>
          <a:p>
            <a:pPr>
              <a:lnSpc>
                <a:spcPct val="150000"/>
              </a:lnSpc>
              <a:spcAft>
                <a:spcPts val="800"/>
              </a:spcAft>
            </a:pPr>
            <a:r>
              <a:rPr lang="en-IL" sz="2200" dirty="0">
                <a:solidFill>
                  <a:srgbClr val="010F05"/>
                </a:solidFill>
                <a:latin typeface="+mj-lt"/>
              </a:rPr>
              <a:t>A matriculation certificate/high school diploma including a transcript of record </a:t>
            </a:r>
            <a:r>
              <a:rPr lang="en-US" sz="2200" dirty="0">
                <a:solidFill>
                  <a:srgbClr val="010F05"/>
                </a:solidFill>
                <a:latin typeface="+mj-lt"/>
              </a:rPr>
              <a:t>(</a:t>
            </a:r>
            <a:r>
              <a:rPr lang="en-IL" sz="2200" dirty="0">
                <a:solidFill>
                  <a:srgbClr val="010F05"/>
                </a:solidFill>
                <a:latin typeface="+mj-lt"/>
              </a:rPr>
              <a:t>certificates attesting post-matriculation study, if any</a:t>
            </a:r>
            <a:r>
              <a:rPr lang="he-IL" sz="2200" dirty="0">
                <a:solidFill>
                  <a:srgbClr val="010F05"/>
                </a:solidFill>
                <a:latin typeface="+mj-lt"/>
              </a:rPr>
              <a:t>(</a:t>
            </a:r>
            <a:r>
              <a:rPr lang="en-US" sz="2200" dirty="0">
                <a:solidFill>
                  <a:srgbClr val="010F05"/>
                </a:solidFill>
                <a:latin typeface="+mj-lt"/>
              </a:rPr>
              <a:t>                                                   Recommendation letters or any relevant document (</a:t>
            </a:r>
            <a:r>
              <a:rPr lang="en-IL" sz="2200" dirty="0">
                <a:solidFill>
                  <a:srgbClr val="010F05"/>
                </a:solidFill>
                <a:latin typeface="+mj-lt"/>
              </a:rPr>
              <a:t>volunteering, etc</a:t>
            </a:r>
            <a:r>
              <a:rPr lang="en-US" sz="2200" dirty="0">
                <a:solidFill>
                  <a:srgbClr val="010F05"/>
                </a:solidFill>
                <a:latin typeface="+mj-lt"/>
              </a:rPr>
              <a:t>)</a:t>
            </a:r>
            <a:r>
              <a:rPr lang="en-IL" sz="2200" dirty="0">
                <a:solidFill>
                  <a:srgbClr val="010F05"/>
                </a:solidFill>
                <a:latin typeface="+mj-lt"/>
              </a:rPr>
              <a:t>. </a:t>
            </a:r>
          </a:p>
          <a:p>
            <a:endParaRPr lang="en-US" b="1" i="0" dirty="0">
              <a:solidFill>
                <a:schemeClr val="accent2"/>
              </a:solidFill>
              <a:effectLst/>
              <a:latin typeface="Assistant" pitchFamily="2" charset="-79"/>
              <a:cs typeface="Assistant" pitchFamily="2" charset="-79"/>
            </a:endParaRPr>
          </a:p>
        </p:txBody>
      </p:sp>
      <p:sp>
        <p:nvSpPr>
          <p:cNvPr id="6" name="תיבת טקסט 5">
            <a:extLst>
              <a:ext uri="{FF2B5EF4-FFF2-40B4-BE49-F238E27FC236}">
                <a16:creationId xmlns:a16="http://schemas.microsoft.com/office/drawing/2014/main" id="{F9ECD1FF-E9EB-9E57-5362-90804274C054}"/>
              </a:ext>
            </a:extLst>
          </p:cNvPr>
          <p:cNvSpPr txBox="1"/>
          <p:nvPr/>
        </p:nvSpPr>
        <p:spPr>
          <a:xfrm rot="5400000">
            <a:off x="-1357169" y="3291896"/>
            <a:ext cx="4037777" cy="1323439"/>
          </a:xfrm>
          <a:prstGeom prst="rect">
            <a:avLst/>
          </a:prstGeom>
          <a:noFill/>
        </p:spPr>
        <p:txBody>
          <a:bodyPr wrap="square">
            <a:spAutoFit/>
          </a:bodyPr>
          <a:lstStyle/>
          <a:p>
            <a:pPr algn="l"/>
            <a:r>
              <a:rPr lang="en-US" sz="4000" b="0" i="0" u="none" strike="noStrike" baseline="0" dirty="0">
                <a:solidFill>
                  <a:srgbClr val="00523D"/>
                </a:solidFill>
                <a:latin typeface="FedraSansBarilan-Medium"/>
              </a:rPr>
              <a:t>The International</a:t>
            </a:r>
          </a:p>
          <a:p>
            <a:pPr algn="l"/>
            <a:r>
              <a:rPr lang="en-US" sz="4000" b="0" i="0" u="none" strike="noStrike" baseline="0" dirty="0">
                <a:solidFill>
                  <a:srgbClr val="00523D"/>
                </a:solidFill>
                <a:latin typeface="FedraSansBarilan-Medium"/>
              </a:rPr>
              <a:t>        Program</a:t>
            </a:r>
            <a:endParaRPr lang="en-IL" sz="4000" dirty="0"/>
          </a:p>
        </p:txBody>
      </p:sp>
    </p:spTree>
    <p:extLst>
      <p:ext uri="{BB962C8B-B14F-4D97-AF65-F5344CB8AC3E}">
        <p14:creationId xmlns:p14="http://schemas.microsoft.com/office/powerpoint/2010/main" val="900760537"/>
      </p:ext>
    </p:extLst>
  </p:cSld>
  <p:clrMapOvr>
    <a:masterClrMapping/>
  </p:clrMapOvr>
</p:sld>
</file>

<file path=ppt/theme/theme1.xml><?xml version="1.0" encoding="utf-8"?>
<a:theme xmlns:a="http://schemas.openxmlformats.org/drawingml/2006/main" name="BarIlan">
  <a:themeElements>
    <a:clrScheme name="BarIlan2">
      <a:dk1>
        <a:srgbClr val="0A4127"/>
      </a:dk1>
      <a:lt1>
        <a:srgbClr val="FFFFFF"/>
      </a:lt1>
      <a:dk2>
        <a:srgbClr val="0A4127"/>
      </a:dk2>
      <a:lt2>
        <a:srgbClr val="F6FAF0"/>
      </a:lt2>
      <a:accent1>
        <a:srgbClr val="77CDE6"/>
      </a:accent1>
      <a:accent2>
        <a:srgbClr val="04280F"/>
      </a:accent2>
      <a:accent3>
        <a:srgbClr val="C3DC86"/>
      </a:accent3>
      <a:accent4>
        <a:srgbClr val="176936"/>
      </a:accent4>
      <a:accent5>
        <a:srgbClr val="77CDE6"/>
      </a:accent5>
      <a:accent6>
        <a:srgbClr val="C3DC86"/>
      </a:accent6>
      <a:hlink>
        <a:srgbClr val="0A4127"/>
      </a:hlink>
      <a:folHlink>
        <a:srgbClr val="04280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544DE19323B69944A64BAA97A894E519" ma:contentTypeVersion="12" ma:contentTypeDescription="צור מסמך חדש." ma:contentTypeScope="" ma:versionID="c9e3f36320b5fd8a7b04733f8b42fb3f">
  <xsd:schema xmlns:xsd="http://www.w3.org/2001/XMLSchema" xmlns:xs="http://www.w3.org/2001/XMLSchema" xmlns:p="http://schemas.microsoft.com/office/2006/metadata/properties" xmlns:ns2="a47a8f37-5c45-4bb6-9433-b3cf51b0bc36" targetNamespace="http://schemas.microsoft.com/office/2006/metadata/properties" ma:root="true" ma:fieldsID="a59d0f598c535faf2914fdcf61623676" ns2:_="">
    <xsd:import namespace="a47a8f37-5c45-4bb6-9433-b3cf51b0bc3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a8f37-5c45-4bb6-9433-b3cf51b0bc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תגיות תמונה" ma:readOnly="false" ma:fieldId="{5cf76f15-5ced-4ddc-b409-7134ff3c332f}" ma:taxonomyMulti="true" ma:sspId="acdd9abe-8e14-45f1-af14-43c468bb1dc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7a8f37-5c45-4bb6-9433-b3cf51b0bc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DE1F43-AFDC-48AA-B91B-9742AF59F774}"/>
</file>

<file path=customXml/itemProps2.xml><?xml version="1.0" encoding="utf-8"?>
<ds:datastoreItem xmlns:ds="http://schemas.openxmlformats.org/officeDocument/2006/customXml" ds:itemID="{B2821AE8-793E-42B1-B015-587835580B68}">
  <ds:schemaRefs>
    <ds:schemaRef ds:uri="http://schemas.microsoft.com/sharepoint/v3/contenttype/forms"/>
  </ds:schemaRefs>
</ds:datastoreItem>
</file>

<file path=customXml/itemProps3.xml><?xml version="1.0" encoding="utf-8"?>
<ds:datastoreItem xmlns:ds="http://schemas.openxmlformats.org/officeDocument/2006/customXml" ds:itemID="{3ACBAAF9-AC7B-47E1-8814-E3C7B3593AAC}"/>
</file>

<file path=docMetadata/LabelInfo.xml><?xml version="1.0" encoding="utf-8"?>
<clbl:labelList xmlns:clbl="http://schemas.microsoft.com/office/2020/mipLabelMetadata">
  <clbl:label id="{61234e14-5b87-4b67-ac19-8feaa8ba8f12}" enabled="0" method="" siteId="{61234e14-5b87-4b67-ac19-8feaa8ba8f12}" removed="1"/>
</clbl:labelList>
</file>

<file path=docProps/app.xml><?xml version="1.0" encoding="utf-8"?>
<Properties xmlns="http://schemas.openxmlformats.org/officeDocument/2006/extended-properties" xmlns:vt="http://schemas.openxmlformats.org/officeDocument/2006/docPropsVTypes">
  <Template/>
  <TotalTime>5392</TotalTime>
  <Words>759</Words>
  <Application>Microsoft Office PowerPoint</Application>
  <PresentationFormat>Widescreen</PresentationFormat>
  <Paragraphs>112</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Assistant</vt:lpstr>
      <vt:lpstr>Calibri</vt:lpstr>
      <vt:lpstr>FedraSansBarilan-Medium</vt:lpstr>
      <vt:lpstr>inherit</vt:lpstr>
      <vt:lpstr>Times New Roman</vt:lpstr>
      <vt:lpstr>Wingdings 3</vt:lpstr>
      <vt:lpstr>BarIlan</vt:lpstr>
      <vt:lpstr>PowerPoint Presentation</vt:lpstr>
      <vt:lpstr>Welcome to Bar-Ilan Faculty of Law</vt:lpstr>
      <vt:lpstr>Do you aspire to study law?</vt:lpstr>
      <vt:lpstr>Do you aspire to study law?</vt:lpstr>
      <vt:lpstr>Our tracks</vt:lpstr>
      <vt:lpstr>Legal Clinics</vt:lpstr>
      <vt:lpstr>Our clinics</vt:lpstr>
      <vt:lpstr>About the program</vt:lpstr>
      <vt:lpstr>Admission Requirements</vt:lpstr>
      <vt:lpstr>Do you aspire to become an Israeli attorney?</vt:lpstr>
      <vt:lpstr>Do you aspire to be a legal attorney abroad?</vt:lpstr>
      <vt:lpstr>Bar Exams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Michal Alberstein</cp:lastModifiedBy>
  <cp:revision>167</cp:revision>
  <dcterms:created xsi:type="dcterms:W3CDTF">2020-01-09T10:28:07Z</dcterms:created>
  <dcterms:modified xsi:type="dcterms:W3CDTF">2024-02-21T17:36:47Z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0x010100544DE19323B69944A64BAA97A894E519</vt:lpwstr>
  </property>
</Properties>
</file>