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4" r:id="rId5"/>
    <p:sldMasterId id="2147483729" r:id="rId6"/>
  </p:sldMasterIdLst>
  <p:notesMasterIdLst>
    <p:notesMasterId r:id="rId12"/>
  </p:notesMasterIdLst>
  <p:handoutMasterIdLst>
    <p:handoutMasterId r:id="rId13"/>
  </p:handoutMasterIdLst>
  <p:sldIdLst>
    <p:sldId id="257" r:id="rId7"/>
    <p:sldId id="2060" r:id="rId8"/>
    <p:sldId id="2065" r:id="rId9"/>
    <p:sldId id="2062" r:id="rId10"/>
    <p:sldId id="2066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F0"/>
    <a:srgbClr val="004128"/>
    <a:srgbClr val="78CDE6"/>
    <a:srgbClr val="87C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3792" autoAdjust="0"/>
  </p:normalViewPr>
  <p:slideViewPr>
    <p:cSldViewPr snapToGrid="0" snapToObjects="1">
      <p:cViewPr varScale="1">
        <p:scale>
          <a:sx n="59" d="100"/>
          <a:sy n="59" d="100"/>
        </p:scale>
        <p:origin x="8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5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3F0EC9-4A05-495C-8B9B-5F3C26434F53}" type="datetimeFigureOut">
              <a:rPr lang="he-IL" smtClean="0"/>
              <a:t>כ"ז/תשרי/תשפ"ה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2DAD4D-23A0-49A2-8DC7-14E667B796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7359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18477-F866-D644-BD5F-24E42B87B3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95FAE-557F-5443-B39B-B81E0A60D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95FAE-557F-5443-B39B-B81E0A60D1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2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2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2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28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28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8406" y="1717310"/>
            <a:ext cx="5647593" cy="870194"/>
          </a:xfrm>
        </p:spPr>
        <p:txBody>
          <a:bodyPr anchor="b">
            <a:no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8406" y="2874108"/>
            <a:ext cx="5647593" cy="414215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2799" y="32883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34" y="-1"/>
            <a:ext cx="4787900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42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7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1679" y="206279"/>
            <a:ext cx="5699893" cy="5525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8400" y="-1"/>
            <a:ext cx="6324599" cy="102560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8400" y="1474435"/>
            <a:ext cx="6324599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89001" y="1931307"/>
            <a:ext cx="2075870" cy="2075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9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990600"/>
            <a:ext cx="5262562" cy="59086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E42D45-656B-7349-A9F9-88A1581D5AAF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9545" y="261603"/>
            <a:ext cx="4885072" cy="870194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6509544" y="1497013"/>
            <a:ext cx="4885072" cy="41100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528EE20D-5676-BB4B-99D0-6FDD9ADF8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B256100-CA61-9D42-92D3-D1F4326901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02046" y="2776089"/>
            <a:ext cx="4548554" cy="870194"/>
          </a:xfrm>
        </p:spPr>
        <p:txBody>
          <a:bodyPr anchor="b">
            <a:norm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תודה רבה!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1600"/>
            <a:ext cx="4776458" cy="6854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43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81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02046" y="2776089"/>
            <a:ext cx="4548554" cy="870194"/>
          </a:xfrm>
        </p:spPr>
        <p:txBody>
          <a:bodyPr anchor="b">
            <a:norm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תודה רבה!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65859"/>
            <a:ext cx="3860473" cy="792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43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7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389870" y="-529369"/>
            <a:ext cx="7937036" cy="7937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0765" y="0"/>
            <a:ext cx="12204700" cy="6858000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1957336" y="-961903"/>
            <a:ext cx="8802104" cy="880210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3450856" y="531618"/>
            <a:ext cx="5815064" cy="5815062"/>
          </a:xfrm>
          <a:prstGeom prst="ellipse">
            <a:avLst/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4576076" y="1630525"/>
            <a:ext cx="3564624" cy="3564622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6555" y="2359236"/>
            <a:ext cx="3534146" cy="870194"/>
          </a:xfr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כותרת לפרק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06255" y="3473270"/>
            <a:ext cx="2476073" cy="85506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00800" y="-7139"/>
            <a:ext cx="4902199" cy="1032742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2030" y="1474435"/>
            <a:ext cx="4890969" cy="1362185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14" y="-1"/>
            <a:ext cx="6400800" cy="6858001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3650465" y="-981521"/>
            <a:ext cx="8567905" cy="85679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91600" y="5071856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991600" y="3484740"/>
            <a:ext cx="2307815" cy="88589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2030" y="5071856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2030" y="3484740"/>
            <a:ext cx="2307815" cy="885899"/>
          </a:xfrm>
        </p:spPr>
        <p:txBody>
          <a:bodyPr/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נדךגוcgwiהגשדע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093688"/>
            <a:ext cx="2307815" cy="383913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991600" y="3093688"/>
            <a:ext cx="2307815" cy="365417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4670290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991600" y="4670290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6" name="Footer Placeholder 27">
            <a:extLst>
              <a:ext uri="{FF2B5EF4-FFF2-40B4-BE49-F238E27FC236}">
                <a16:creationId xmlns:a16="http://schemas.microsoft.com/office/drawing/2014/main" id="{88A07722-B917-7145-8B50-18AFE6FA6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774509-DCF4-2848-8D32-9929364D1A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00148" y="-1"/>
            <a:ext cx="7861301" cy="6858001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67601" y="-1208607"/>
            <a:ext cx="8961118" cy="8961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3120" y="0"/>
            <a:ext cx="4895252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7403" y="1443955"/>
            <a:ext cx="4890969" cy="1362185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582690" y="5012933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582690" y="3468581"/>
            <a:ext cx="2307815" cy="88589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03120" y="5012933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03120" y="3468581"/>
            <a:ext cx="2307815" cy="88589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נדךגוcgwiהגשדע</a:t>
            </a:r>
            <a:endParaRPr 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1890" y="3077529"/>
            <a:ext cx="2307815" cy="383913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82690" y="3077529"/>
            <a:ext cx="2307815" cy="365417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91890" y="4611367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582690" y="4611367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1" name="Footer Placeholder 27">
            <a:extLst>
              <a:ext uri="{FF2B5EF4-FFF2-40B4-BE49-F238E27FC236}">
                <a16:creationId xmlns:a16="http://schemas.microsoft.com/office/drawing/2014/main" id="{979A6491-BC9F-C240-AFF6-898A7F6D1B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/>
              <a:t>כותרת המצגת</a:t>
            </a:r>
            <a:endParaRPr lang="en-US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C0291D95-6F05-9A47-B0E5-101773C3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53C30D-C0AA-7845-BFF1-F8DF9CE6FA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197E6F-A4EE-5D49-A167-0D81A3949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34789" y="-8049"/>
            <a:ext cx="6157212" cy="685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808189" y="232974"/>
            <a:ext cx="6576156" cy="685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69678" y="3203079"/>
            <a:ext cx="2311399" cy="870194"/>
          </a:xfrm>
        </p:spPr>
        <p:txBody>
          <a:bodyPr anchor="ctr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ראשי פרקים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28694" y="962160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117460" y="1305115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290024" y="2346598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778790" y="2689553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90024" y="3666868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778790" y="4007671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628694" y="5035264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117460" y="5375519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6204355" y="1105644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331644" y="1282626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724460" y="2498118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5727714" y="3830819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855003" y="4007801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3" name="Oval 42"/>
          <p:cNvSpPr/>
          <p:nvPr userDrawn="1"/>
        </p:nvSpPr>
        <p:spPr>
          <a:xfrm>
            <a:off x="6221694" y="5192422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348983" y="5369404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30" hasCustomPrompt="1"/>
          </p:nvPr>
        </p:nvSpPr>
        <p:spPr>
          <a:xfrm>
            <a:off x="5883690" y="2689050"/>
            <a:ext cx="369598" cy="44173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 dirty="0"/>
              <a:t>1</a:t>
            </a:r>
          </a:p>
        </p:txBody>
      </p:sp>
      <p:sp>
        <p:nvSpPr>
          <p:cNvPr id="21" name="Footer Placeholder 27">
            <a:extLst>
              <a:ext uri="{FF2B5EF4-FFF2-40B4-BE49-F238E27FC236}">
                <a16:creationId xmlns:a16="http://schemas.microsoft.com/office/drawing/2014/main" id="{A3C9BBF0-D090-C643-8072-81501D7FF0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AD498CC8-DAE2-FD47-AD7A-16430337EC4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7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197E6F-A4EE-5D49-A167-0D81A3949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-8049"/>
            <a:ext cx="6034789" cy="685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88735" y="232974"/>
            <a:ext cx="6576156" cy="685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754" y="3203079"/>
            <a:ext cx="2311399" cy="870194"/>
          </a:xfrm>
        </p:spPr>
        <p:txBody>
          <a:bodyPr anchor="ctr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ראשי פרקים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34786" y="962160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234786" y="1305115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37449" y="2346598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537449" y="2689553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37449" y="3666868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37449" y="4007671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67568" y="5035264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267568" y="5375519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174664" y="1105644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5301953" y="1282626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606475" y="2498118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5594979" y="3830819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722268" y="4007801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3" name="Oval 42"/>
          <p:cNvSpPr/>
          <p:nvPr userDrawn="1"/>
        </p:nvSpPr>
        <p:spPr>
          <a:xfrm>
            <a:off x="5086071" y="5192422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5213360" y="5369404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30" hasCustomPrompt="1"/>
          </p:nvPr>
        </p:nvSpPr>
        <p:spPr>
          <a:xfrm>
            <a:off x="5765705" y="2689050"/>
            <a:ext cx="369598" cy="44173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 dirty="0"/>
              <a:t>1</a:t>
            </a:r>
          </a:p>
        </p:txBody>
      </p:sp>
      <p:sp>
        <p:nvSpPr>
          <p:cNvPr id="32" name="Footer Placeholder 27">
            <a:extLst>
              <a:ext uri="{FF2B5EF4-FFF2-40B4-BE49-F238E27FC236}">
                <a16:creationId xmlns:a16="http://schemas.microsoft.com/office/drawing/2014/main" id="{56958A2A-29CD-D741-99D5-118FA9382F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/>
              <a:t>כותרת המצגת</a:t>
            </a:r>
            <a:endParaRPr lang="en-US" dirty="0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54A2ED92-EBD5-4B48-9FD0-BAB98DB1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A8F2C31-B00D-7841-B8F7-057AB192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62611" y="1327150"/>
            <a:ext cx="10935417" cy="51752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500" y="0"/>
            <a:ext cx="10403031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מפה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7850" y="2736850"/>
            <a:ext cx="336550" cy="33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0374" y="5065658"/>
            <a:ext cx="336550" cy="33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5463" y="3073400"/>
            <a:ext cx="336550" cy="33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928" y="2400300"/>
            <a:ext cx="336550" cy="336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8852" y="2211114"/>
            <a:ext cx="336550" cy="33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0908" y="3077341"/>
            <a:ext cx="336550" cy="336550"/>
          </a:xfrm>
          <a:prstGeom prst="rect">
            <a:avLst/>
          </a:prstGeom>
        </p:spPr>
      </p:pic>
      <p:sp>
        <p:nvSpPr>
          <p:cNvPr id="3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168783" y="1935058"/>
            <a:ext cx="3186748" cy="801792"/>
          </a:xfrm>
        </p:spPr>
        <p:txBody>
          <a:bodyPr/>
          <a:lstStyle>
            <a:lvl1pPr>
              <a:lnSpc>
                <a:spcPct val="120000"/>
              </a:lnSpc>
              <a:defRPr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68784" y="1435051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334743" y="3073400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262687" y="2243495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2307763" y="2418714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2989298" y="3073400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2062" y="5069667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-433671" y="2755264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21" name="Footer Placeholder 27">
            <a:extLst>
              <a:ext uri="{FF2B5EF4-FFF2-40B4-BE49-F238E27FC236}">
                <a16:creationId xmlns:a16="http://schemas.microsoft.com/office/drawing/2014/main" id="{7FC60D23-75F6-F648-B004-3FB52DB766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7E24608D-92E2-7448-A41B-4AD27123B1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03684" y="96503"/>
            <a:ext cx="5092700" cy="6858000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8285019" y="1265113"/>
            <a:ext cx="3186748" cy="80179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435927"/>
            <a:ext cx="35720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285019" y="4555569"/>
            <a:ext cx="3186748" cy="80179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92728" y="1265113"/>
            <a:ext cx="3186748" cy="80179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92728" y="4555569"/>
            <a:ext cx="3186748" cy="80179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619982" y="3435927"/>
            <a:ext cx="35720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050035" y="13853"/>
            <a:ext cx="11401" cy="942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6050036" y="5915891"/>
            <a:ext cx="11401" cy="942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4282619" y="1668510"/>
            <a:ext cx="3534833" cy="353483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791" y="3705676"/>
            <a:ext cx="424917" cy="3472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31" y="2237146"/>
            <a:ext cx="403064" cy="3812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807" y="2252912"/>
            <a:ext cx="339934" cy="3763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122" y="3742173"/>
            <a:ext cx="296227" cy="293799"/>
          </a:xfrm>
          <a:prstGeom prst="rect">
            <a:avLst/>
          </a:prstGeom>
        </p:spPr>
      </p:pic>
      <p:cxnSp>
        <p:nvCxnSpPr>
          <p:cNvPr id="28" name="Straight Connector 27"/>
          <p:cNvCxnSpPr/>
          <p:nvPr userDrawn="1"/>
        </p:nvCxnSpPr>
        <p:spPr>
          <a:xfrm flipV="1">
            <a:off x="6060359" y="2098437"/>
            <a:ext cx="3288" cy="26952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 flipV="1">
            <a:off x="4587525" y="3435926"/>
            <a:ext cx="2812930" cy="10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257359" y="2648982"/>
            <a:ext cx="907650" cy="287742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25%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237123" y="2969455"/>
            <a:ext cx="1406852" cy="263391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27" hasCustomPrompt="1"/>
          </p:nvPr>
        </p:nvSpPr>
        <p:spPr>
          <a:xfrm>
            <a:off x="6257359" y="4061715"/>
            <a:ext cx="907650" cy="287742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25%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6237123" y="4382188"/>
            <a:ext cx="1406852" cy="263391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529977" y="2969455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529977" y="4382188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529977" y="2669119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25%</a:t>
            </a:r>
            <a:endParaRPr lang="en-US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529977" y="4068384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25%</a:t>
            </a:r>
            <a:endParaRPr lang="en-US" dirty="0"/>
          </a:p>
        </p:txBody>
      </p:sp>
      <p:sp>
        <p:nvSpPr>
          <p:cNvPr id="29" name="Footer Placeholder 27">
            <a:extLst>
              <a:ext uri="{FF2B5EF4-FFF2-40B4-BE49-F238E27FC236}">
                <a16:creationId xmlns:a16="http://schemas.microsoft.com/office/drawing/2014/main" id="{1D6CF15C-84F4-4941-B41A-F149D6127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9B9F9564-F3EF-CB47-82AA-B4F62B2AF2C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E9411D8-0630-334B-930E-310C79D65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46131" y="2889955"/>
            <a:ext cx="1330582" cy="13433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7A34D56-6CEF-F64D-AE2D-495B370D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46131" y="4560710"/>
            <a:ext cx="1330582" cy="13433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3C2EEDB-9FBC-8B4A-9832-927E9EFE4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1242" y="1230489"/>
            <a:ext cx="1330582" cy="134337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00428D-F4B7-9843-BAD4-C2A69B478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1242" y="2889955"/>
            <a:ext cx="1330582" cy="13433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94A5B4-92AE-C941-AA47-2BA328470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1242" y="4560710"/>
            <a:ext cx="1330582" cy="134337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9522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7221" y="19041"/>
            <a:ext cx="10068310" cy="981081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ראשי פרקים מפורטים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790620" y="1782779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790620" y="1409772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790620" y="3446430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790620" y="3073423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790620" y="5110081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790620" y="4737074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287221" y="1782779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287221" y="1409772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46131" y="1230489"/>
            <a:ext cx="1330582" cy="1343377"/>
          </a:xfrm>
          <a:prstGeom prst="rect">
            <a:avLst/>
          </a:prstGeom>
        </p:spPr>
      </p:pic>
      <p:sp>
        <p:nvSpPr>
          <p:cNvPr id="5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1287221" y="3446430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287221" y="3073423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1287221" y="5110081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287221" y="4737074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5054963" y="178277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5054963" y="3411564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5054963" y="507915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5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10539701" y="178277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6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10539701" y="3411564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10539701" y="507915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34" name="Footer Placeholder 27">
            <a:extLst>
              <a:ext uri="{FF2B5EF4-FFF2-40B4-BE49-F238E27FC236}">
                <a16:creationId xmlns:a16="http://schemas.microsoft.com/office/drawing/2014/main" id="{A26B7019-62B3-4B49-A11B-DDD9ADE461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FDF9804C-113D-C449-B422-D5E58F6D73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77" y="19521"/>
            <a:ext cx="7204215" cy="6822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6000" y="0"/>
            <a:ext cx="6476999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00" y="1474435"/>
            <a:ext cx="6477000" cy="4217238"/>
          </a:xfrm>
        </p:spPr>
        <p:txBody>
          <a:bodyPr numCol="2" spcCol="540000" rtlCol="1">
            <a:noAutofit/>
          </a:bodyPr>
          <a:lstStyle>
            <a:lvl1pPr marL="0" indent="0" algn="r" rtl="1">
              <a:lnSpc>
                <a:spcPct val="120000"/>
              </a:lnSpc>
              <a:buNone/>
              <a:defRPr sz="11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0" name="Footer Placeholder 27">
            <a:extLst>
              <a:ext uri="{FF2B5EF4-FFF2-40B4-BE49-F238E27FC236}">
                <a16:creationId xmlns:a16="http://schemas.microsoft.com/office/drawing/2014/main" id="{33B93D18-DD94-7E4A-AEBF-131C557C81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C9C7A14-FDC7-E841-9FD0-CB6E34D2BA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flipH="1">
            <a:off x="1087035" y="1717310"/>
            <a:ext cx="5647593" cy="870194"/>
          </a:xfrm>
        </p:spPr>
        <p:txBody>
          <a:bodyPr anchor="b">
            <a:noAutofit/>
          </a:bodyPr>
          <a:lstStyle>
            <a:lvl1pPr algn="l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7404100" y="-1"/>
            <a:ext cx="4787900" cy="6858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flipH="1">
            <a:off x="1087035" y="2874108"/>
            <a:ext cx="5647593" cy="414215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>
            <a:off x="1087035" y="3288323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35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72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112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72042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6000" y="16112"/>
            <a:ext cx="6476999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7536" y="1523204"/>
            <a:ext cx="6629322" cy="860551"/>
          </a:xfrm>
        </p:spPr>
        <p:txBody>
          <a:bodyPr numCol="1" spcCol="540000" rtlCol="1">
            <a:noAutofit/>
          </a:bodyPr>
          <a:lstStyle>
            <a:lvl1pPr marL="0" indent="0" algn="r" rtl="1">
              <a:lnSpc>
                <a:spcPct val="120000"/>
              </a:lnSpc>
              <a:buNone/>
              <a:defRPr sz="11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0" name="Footer Placeholder 27">
            <a:extLst>
              <a:ext uri="{FF2B5EF4-FFF2-40B4-BE49-F238E27FC236}">
                <a16:creationId xmlns:a16="http://schemas.microsoft.com/office/drawing/2014/main" id="{33B93D18-DD94-7E4A-AEBF-131C557C81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301153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C9C7A14-FDC7-E841-9FD0-CB6E34D2BA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55035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909388"/>
            <a:ext cx="726433" cy="758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633" y="1482175"/>
            <a:ext cx="729633" cy="729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19" y="2542338"/>
            <a:ext cx="729633" cy="72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633" y="3702829"/>
            <a:ext cx="729633" cy="72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19" y="4756767"/>
            <a:ext cx="729633" cy="729633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147457" y="3775680"/>
            <a:ext cx="6630081" cy="844550"/>
          </a:xfrm>
        </p:spPr>
        <p:txBody>
          <a:bodyPr numCol="1"/>
          <a:lstStyle>
            <a:lvl1pPr>
              <a:lnSpc>
                <a:spcPct val="120000"/>
              </a:lnSpc>
              <a:defRPr sz="1100"/>
            </a:lvl1pPr>
          </a:lstStyle>
          <a:p>
            <a:pPr lvl="0"/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147457" y="4865925"/>
            <a:ext cx="6630081" cy="881062"/>
          </a:xfrm>
        </p:spPr>
        <p:txBody>
          <a:bodyPr numCol="1"/>
          <a:lstStyle>
            <a:lvl1pPr>
              <a:lnSpc>
                <a:spcPct val="120000"/>
              </a:lnSpc>
              <a:defRPr sz="1100"/>
            </a:lvl1pPr>
          </a:lstStyle>
          <a:p>
            <a:pPr lvl="0"/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148138" y="2582863"/>
            <a:ext cx="6629400" cy="939800"/>
          </a:xfrm>
        </p:spPr>
        <p:txBody>
          <a:bodyPr/>
          <a:lstStyle>
            <a:lvl1pPr>
              <a:lnSpc>
                <a:spcPct val="120000"/>
              </a:lnSpc>
              <a:defRPr sz="1100"/>
            </a:lvl1pPr>
          </a:lstStyle>
          <a:p>
            <a:pPr lvl="0"/>
            <a:r>
              <a:rPr lang="he-IL" dirty="0"/>
              <a:t>טקסט רץ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1A712D-C1F3-314C-8F8A-98D4E6E81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72042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6000" y="16112"/>
            <a:ext cx="6476999" cy="974488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00" y="1474435"/>
            <a:ext cx="6477000" cy="4217238"/>
          </a:xfrm>
        </p:spPr>
        <p:txBody>
          <a:bodyPr numCol="2" spcCol="540000" rtlCol="1">
            <a:noAutofit/>
          </a:bodyPr>
          <a:lstStyle>
            <a:lvl1pPr marL="0" indent="0" algn="r">
              <a:lnSpc>
                <a:spcPct val="120000"/>
              </a:lnSpc>
              <a:buNone/>
              <a:defRPr sz="11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56756" y="1411354"/>
            <a:ext cx="4343400" cy="434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1" name="Footer Placeholder 27">
            <a:extLst>
              <a:ext uri="{FF2B5EF4-FFF2-40B4-BE49-F238E27FC236}">
                <a16:creationId xmlns:a16="http://schemas.microsoft.com/office/drawing/2014/main" id="{D03623A1-3576-3941-9DD6-786132DC3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A85C6FC-4B56-8D44-825F-805CF8B9865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191" y="2527300"/>
            <a:ext cx="576118" cy="57611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170299" y="3316032"/>
            <a:ext cx="7787898" cy="535531"/>
          </a:xfrm>
        </p:spPr>
        <p:txBody>
          <a:bodyPr anchor="b"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he-IL" dirty="0"/>
              <a:t>פה יגיע ציטוט מעורר השראה.״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3553656" y="4630216"/>
            <a:ext cx="4771640" cy="382656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e-IL" dirty="0"/>
              <a:t>- ביל גייטס, </a:t>
            </a:r>
            <a:r>
              <a:rPr lang="he-IL"/>
              <a:t>מייסד מיקרוסופט</a:t>
            </a:r>
            <a:endParaRPr lang="he-I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170299" y="3316032"/>
            <a:ext cx="7787898" cy="535531"/>
          </a:xfrm>
        </p:spPr>
        <p:txBody>
          <a:bodyPr anchor="b"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he-IL" dirty="0"/>
              <a:t>פה יגיע ציטוט מעורר השראה.״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3553656" y="4630216"/>
            <a:ext cx="4771640" cy="382656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e-IL" dirty="0"/>
              <a:t>- ביל גייטס, </a:t>
            </a:r>
            <a:r>
              <a:rPr lang="he-IL"/>
              <a:t>מייסד מיקרוסופט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76" y="2548460"/>
            <a:ext cx="523097" cy="52309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7">
            <a:extLst>
              <a:ext uri="{FF2B5EF4-FFF2-40B4-BE49-F238E27FC236}">
                <a16:creationId xmlns:a16="http://schemas.microsoft.com/office/drawing/2014/main" id="{C497C2CB-7B7D-154D-B99F-C55C790AD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1"/>
            <a:r>
              <a:rPr lang="he-IL"/>
              <a:t>כותרת המצגת</a:t>
            </a:r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C43374-7F20-1449-BBC8-3AFC997683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9B12B5-AD0D-6A4E-A3C9-C03251F3F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7581" y="5903328"/>
            <a:ext cx="726433" cy="7383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C5CD55-CD6D-6F49-9A16-FE32D78DB90F}"/>
              </a:ext>
            </a:extLst>
          </p:cNvPr>
          <p:cNvSpPr/>
          <p:nvPr userDrawn="1"/>
        </p:nvSpPr>
        <p:spPr>
          <a:xfrm>
            <a:off x="0" y="0"/>
            <a:ext cx="12192000" cy="10210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40858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517" y="35002"/>
            <a:ext cx="4677482" cy="955598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5517" y="1474435"/>
            <a:ext cx="4677482" cy="3929428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ספציפיקציית</a:t>
            </a:r>
            <a:r>
              <a:rPr lang="he-IL" dirty="0"/>
              <a:t> הל הלשן קרמל תכסו </a:t>
            </a:r>
            <a:r>
              <a:rPr lang="he-IL" dirty="0" err="1"/>
              <a:t>סקסופוני</a:t>
            </a:r>
            <a:r>
              <a:rPr lang="he-IL" dirty="0"/>
              <a:t> זוכר פצע קונסטיטוציוני לחום ושט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מיותמי</a:t>
            </a:r>
            <a:r>
              <a:rPr lang="he-IL" dirty="0"/>
              <a:t> איתן </a:t>
            </a:r>
            <a:r>
              <a:rPr lang="he-IL" dirty="0" err="1"/>
              <a:t>פיזיותרפיית</a:t>
            </a:r>
            <a:r>
              <a:rPr lang="he-IL" dirty="0"/>
              <a:t> פוטוסינתזה בצוע שנת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זנח טסט אאחסנה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70" y="456447"/>
            <a:ext cx="4124912" cy="6429262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913426" y="1894706"/>
            <a:ext cx="3235186" cy="3235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41434" y="2139015"/>
            <a:ext cx="4855680" cy="4741279"/>
          </a:xfrm>
          <a:prstGeom prst="rect">
            <a:avLst/>
          </a:prstGeom>
        </p:spPr>
      </p:pic>
      <p:sp>
        <p:nvSpPr>
          <p:cNvPr id="1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967078" y="3309398"/>
            <a:ext cx="2547031" cy="2547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06472" y="456447"/>
            <a:ext cx="2633669" cy="2620885"/>
          </a:xfrm>
          <a:prstGeom prst="rect">
            <a:avLst/>
          </a:prstGeom>
        </p:spPr>
      </p:pic>
      <p:sp>
        <p:nvSpPr>
          <p:cNvPr id="1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2819531" y="855215"/>
            <a:ext cx="1795188" cy="17951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E4C7D8C4-B880-2347-968A-402852D84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1264CAD-2AA5-5E42-BD55-C178145D6FC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110" y="35002"/>
            <a:ext cx="4677482" cy="955598"/>
          </a:xfrm>
        </p:spPr>
        <p:txBody>
          <a:bodyPr anchor="ctr">
            <a:noAutofit/>
          </a:bodyPr>
          <a:lstStyle>
            <a:lvl1pPr algn="l" rtl="0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110" y="1474435"/>
            <a:ext cx="4677482" cy="3929428"/>
          </a:xfrm>
        </p:spPr>
        <p:txBody>
          <a:bodyPr>
            <a:noAutofit/>
          </a:bodyPr>
          <a:lstStyle>
            <a:lvl1pPr marL="0" indent="0" algn="l" rtl="0">
              <a:lnSpc>
                <a:spcPct val="120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ספציפיקציית</a:t>
            </a:r>
            <a:r>
              <a:rPr lang="he-IL" dirty="0"/>
              <a:t> הל הלשן קרמל תכסו </a:t>
            </a:r>
            <a:r>
              <a:rPr lang="he-IL" dirty="0" err="1"/>
              <a:t>סקסופוני</a:t>
            </a:r>
            <a:r>
              <a:rPr lang="he-IL" dirty="0"/>
              <a:t> זוכר פצע קונסטיטוציוני לחום ושט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מיותמי</a:t>
            </a:r>
            <a:r>
              <a:rPr lang="he-IL" dirty="0"/>
              <a:t> איתן </a:t>
            </a:r>
            <a:r>
              <a:rPr lang="he-IL" dirty="0" err="1"/>
              <a:t>פיזיותרפיית</a:t>
            </a:r>
            <a:r>
              <a:rPr lang="he-IL" dirty="0"/>
              <a:t> פוטוסינתזה בצוע שנת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זנח טסט אאחסנה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067088" y="456447"/>
            <a:ext cx="4124912" cy="6429262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843952" y="1894706"/>
            <a:ext cx="3235186" cy="3235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65946" y="2139015"/>
            <a:ext cx="4855680" cy="4741279"/>
          </a:xfrm>
          <a:prstGeom prst="rect">
            <a:avLst/>
          </a:prstGeom>
        </p:spPr>
      </p:pic>
      <p:sp>
        <p:nvSpPr>
          <p:cNvPr id="1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791590" y="3309398"/>
            <a:ext cx="2547031" cy="2547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053222" y="456447"/>
            <a:ext cx="2633669" cy="2620885"/>
          </a:xfrm>
          <a:prstGeom prst="rect">
            <a:avLst/>
          </a:prstGeom>
        </p:spPr>
      </p:pic>
      <p:sp>
        <p:nvSpPr>
          <p:cNvPr id="1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7466281" y="855215"/>
            <a:ext cx="1795188" cy="17951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6" name="Footer Placeholder 27">
            <a:extLst>
              <a:ext uri="{FF2B5EF4-FFF2-40B4-BE49-F238E27FC236}">
                <a16:creationId xmlns:a16="http://schemas.microsoft.com/office/drawing/2014/main" id="{17C49006-1450-BC4E-A409-0456BCB61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/>
              <a:t>כותרת המצגת</a:t>
            </a:r>
            <a:endParaRPr lang="en-US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151667B7-50D1-9847-BC35-DC1FC09D19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EED489-6F77-3846-975A-6B3AA7F28C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4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1410" y="-1"/>
            <a:ext cx="10161589" cy="1021091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62256" y="2365389"/>
            <a:ext cx="3040741" cy="3144457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6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ספציפיקהלחנה</a:t>
            </a:r>
            <a:r>
              <a:rPr lang="he-IL" dirty="0"/>
              <a:t> בקטריולוגי </a:t>
            </a:r>
            <a:r>
              <a:rPr lang="he-IL" dirty="0" err="1"/>
              <a:t>היהגו</a:t>
            </a:r>
            <a:r>
              <a:rPr lang="he-IL" dirty="0"/>
              <a:t> אפיקורסי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56" y="1776780"/>
            <a:ext cx="417341" cy="362765"/>
          </a:xfrm>
          <a:prstGeom prst="rect">
            <a:avLst/>
          </a:prstGeom>
        </p:spPr>
      </p:pic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62256" y="1796286"/>
            <a:ext cx="2477070" cy="337494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027" y="1776780"/>
            <a:ext cx="417341" cy="362765"/>
          </a:xfrm>
          <a:prstGeom prst="rect">
            <a:avLst/>
          </a:prstGeom>
        </p:spPr>
      </p:pic>
      <p:sp>
        <p:nvSpPr>
          <p:cNvPr id="2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02627" y="1796286"/>
            <a:ext cx="2477070" cy="337494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398" y="1776780"/>
            <a:ext cx="417341" cy="362765"/>
          </a:xfrm>
          <a:prstGeom prst="rect">
            <a:avLst/>
          </a:prstGeom>
        </p:spPr>
      </p:pic>
      <p:sp>
        <p:nvSpPr>
          <p:cNvPr id="3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42998" y="1796286"/>
            <a:ext cx="2477070" cy="337494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22" hasCustomPrompt="1"/>
          </p:nvPr>
        </p:nvSpPr>
        <p:spPr>
          <a:xfrm>
            <a:off x="4702627" y="2365375"/>
            <a:ext cx="3040062" cy="31448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ספציפיקהלחנה</a:t>
            </a:r>
            <a:r>
              <a:rPr lang="he-IL" dirty="0"/>
              <a:t> בקטריולוגי </a:t>
            </a:r>
            <a:r>
              <a:rPr lang="he-IL" dirty="0" err="1"/>
              <a:t>היהגו</a:t>
            </a:r>
            <a:r>
              <a:rPr lang="he-IL" dirty="0"/>
              <a:t> אפיקורסי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</a:t>
            </a:r>
            <a:endParaRPr lang="en-US" dirty="0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sz="quarter" idx="23" hasCustomPrompt="1"/>
          </p:nvPr>
        </p:nvSpPr>
        <p:spPr>
          <a:xfrm>
            <a:off x="1141410" y="2365375"/>
            <a:ext cx="3041650" cy="31448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ספציפיקהלחנה</a:t>
            </a:r>
            <a:r>
              <a:rPr lang="he-IL" dirty="0"/>
              <a:t> בקטריולוגי </a:t>
            </a:r>
            <a:r>
              <a:rPr lang="he-IL" dirty="0" err="1"/>
              <a:t>היהגו</a:t>
            </a:r>
            <a:r>
              <a:rPr lang="he-IL" dirty="0"/>
              <a:t> אפיקורסי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</a:t>
            </a:r>
            <a:endParaRPr lang="en-US" dirty="0"/>
          </a:p>
        </p:txBody>
      </p:sp>
      <p:sp>
        <p:nvSpPr>
          <p:cNvPr id="16" name="Footer Placeholder 27">
            <a:extLst>
              <a:ext uri="{FF2B5EF4-FFF2-40B4-BE49-F238E27FC236}">
                <a16:creationId xmlns:a16="http://schemas.microsoft.com/office/drawing/2014/main" id="{526142CD-1996-334C-808F-23EEA4F4D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8A2B40D-99E6-E04C-BABD-C01F440685B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149328" y="3744068"/>
            <a:ext cx="3042274" cy="431741"/>
          </a:xfrm>
        </p:spPr>
        <p:txBody>
          <a:bodyPr>
            <a:noAutofit/>
          </a:bodyPr>
          <a:lstStyle>
            <a:lvl1pPr algn="ctr">
              <a:defRPr sz="2000" b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אילון </a:t>
            </a:r>
            <a:r>
              <a:rPr lang="he-IL" dirty="0" err="1"/>
              <a:t>מאסק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149328" y="4262339"/>
            <a:ext cx="3042274" cy="805780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buNone/>
              <a:defRPr sz="1600" b="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66587" y="3744068"/>
            <a:ext cx="3042274" cy="431741"/>
          </a:xfrm>
        </p:spPr>
        <p:txBody>
          <a:bodyPr>
            <a:noAutofit/>
          </a:bodyPr>
          <a:lstStyle>
            <a:lvl1pPr algn="ctr">
              <a:defRPr sz="2000" b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אילון </a:t>
            </a:r>
            <a:r>
              <a:rPr lang="he-IL" dirty="0" err="1"/>
              <a:t>מאסק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66587" y="4262339"/>
            <a:ext cx="3042274" cy="805780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buNone/>
              <a:defRPr sz="1600" b="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383846" y="3744068"/>
            <a:ext cx="3042274" cy="431741"/>
          </a:xfrm>
        </p:spPr>
        <p:txBody>
          <a:bodyPr>
            <a:noAutofit/>
          </a:bodyPr>
          <a:lstStyle>
            <a:lvl1pPr algn="ctr">
              <a:defRPr sz="2000" b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אילון </a:t>
            </a:r>
            <a:r>
              <a:rPr lang="he-IL" dirty="0" err="1"/>
              <a:t>מאסק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8383846" y="4262339"/>
            <a:ext cx="3042274" cy="805780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buNone/>
              <a:defRPr sz="1600" b="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66295" y="1115571"/>
            <a:ext cx="2628497" cy="2628497"/>
          </a:xfrm>
          <a:prstGeom prst="rect">
            <a:avLst/>
          </a:prstGeom>
        </p:spPr>
      </p:pic>
      <p:sp>
        <p:nvSpPr>
          <p:cNvPr id="3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994114" y="1768192"/>
            <a:ext cx="1314940" cy="1314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71972" y="1115571"/>
            <a:ext cx="2628497" cy="2628497"/>
          </a:xfrm>
          <a:prstGeom prst="rect">
            <a:avLst/>
          </a:prstGeom>
        </p:spPr>
      </p:pic>
      <p:sp>
        <p:nvSpPr>
          <p:cNvPr id="3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5599791" y="1768192"/>
            <a:ext cx="1314940" cy="1314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06712" y="1115571"/>
            <a:ext cx="2628497" cy="2628497"/>
          </a:xfrm>
          <a:prstGeom prst="rect">
            <a:avLst/>
          </a:prstGeom>
        </p:spPr>
      </p:pic>
      <p:sp>
        <p:nvSpPr>
          <p:cNvPr id="40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9234531" y="1768192"/>
            <a:ext cx="1314940" cy="1314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6" name="Footer Placeholder 27">
            <a:extLst>
              <a:ext uri="{FF2B5EF4-FFF2-40B4-BE49-F238E27FC236}">
                <a16:creationId xmlns:a16="http://schemas.microsoft.com/office/drawing/2014/main" id="{8087EA24-6E66-6242-AE04-C08B6AFCE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D36CC13-EEE4-CC49-8E77-A16AE6EC83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7" y="163629"/>
            <a:ext cx="4576149" cy="870194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29438" y="0"/>
            <a:ext cx="5262562" cy="68992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1404257" y="1497013"/>
            <a:ext cx="4576149" cy="408146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8" name="Footer Placeholder 27">
            <a:extLst>
              <a:ext uri="{FF2B5EF4-FFF2-40B4-BE49-F238E27FC236}">
                <a16:creationId xmlns:a16="http://schemas.microsoft.com/office/drawing/2014/main" id="{22BC0CE1-45BC-7248-AC36-D1C623382F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27597ED-3A58-A042-875C-27D5E294130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8406" y="1717310"/>
            <a:ext cx="5647593" cy="870194"/>
          </a:xfrm>
        </p:spPr>
        <p:txBody>
          <a:bodyPr anchor="b">
            <a:no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8406" y="2874108"/>
            <a:ext cx="5647593" cy="414215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2799" y="32883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35" y="827"/>
            <a:ext cx="5511135" cy="68571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344049" y="1149795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42" y="5534258"/>
            <a:ext cx="2212257" cy="82275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7" y="0"/>
            <a:ext cx="4576149" cy="98302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29438" y="0"/>
            <a:ext cx="5262562" cy="68992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1404257" y="1497013"/>
            <a:ext cx="4576149" cy="408146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8" name="Footer Placeholder 27">
            <a:extLst>
              <a:ext uri="{FF2B5EF4-FFF2-40B4-BE49-F238E27FC236}">
                <a16:creationId xmlns:a16="http://schemas.microsoft.com/office/drawing/2014/main" id="{22BC0CE1-45BC-7248-AC36-D1C623382F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27597ED-3A58-A042-875C-27D5E294130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990600"/>
            <a:ext cx="5262562" cy="59086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E42D45-656B-7349-A9F9-88A1581D5AAF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9545" y="261603"/>
            <a:ext cx="4885072" cy="870194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6509544" y="1497013"/>
            <a:ext cx="4885072" cy="41100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528EE20D-5676-BB4B-99D0-6FDD9ADF8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B256100-CA61-9D42-92D3-D1F4326901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6" y="1272120"/>
            <a:ext cx="5302968" cy="53456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990600"/>
            <a:ext cx="5262562" cy="59086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E42D45-656B-7349-A9F9-88A1581D5AAF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9545" y="261603"/>
            <a:ext cx="4885072" cy="870194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6509544" y="1497013"/>
            <a:ext cx="4885072" cy="41100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528EE20D-5676-BB4B-99D0-6FDD9ADF8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B256100-CA61-9D42-92D3-D1F4326901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9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02046" y="2776089"/>
            <a:ext cx="4548554" cy="870194"/>
          </a:xfrm>
        </p:spPr>
        <p:txBody>
          <a:bodyPr anchor="b">
            <a:norm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תודה רבה!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1600"/>
            <a:ext cx="4776458" cy="6854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43" y="5534258"/>
            <a:ext cx="2212257" cy="82275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02046" y="2776089"/>
            <a:ext cx="4548554" cy="870194"/>
          </a:xfrm>
        </p:spPr>
        <p:txBody>
          <a:bodyPr anchor="b">
            <a:norm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תודה רבה!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65859"/>
            <a:ext cx="3860473" cy="792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43" y="5534258"/>
            <a:ext cx="2212257" cy="82275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8406" y="1717310"/>
            <a:ext cx="5647593" cy="870194"/>
          </a:xfrm>
        </p:spPr>
        <p:txBody>
          <a:bodyPr anchor="b">
            <a:no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8406" y="2874108"/>
            <a:ext cx="5647593" cy="414215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2799" y="32883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7CDE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34" y="-1"/>
            <a:ext cx="4787900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42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8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flipH="1">
            <a:off x="1087035" y="1717310"/>
            <a:ext cx="5647593" cy="870194"/>
          </a:xfrm>
        </p:spPr>
        <p:txBody>
          <a:bodyPr anchor="b">
            <a:noAutofit/>
          </a:bodyPr>
          <a:lstStyle>
            <a:lvl1pPr algn="l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7404100" y="-1"/>
            <a:ext cx="4787900" cy="6858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flipH="1">
            <a:off x="1087035" y="2874108"/>
            <a:ext cx="5647593" cy="414215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>
            <a:off x="1087035" y="3288323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7CDE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35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6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8406" y="1717310"/>
            <a:ext cx="5647593" cy="870194"/>
          </a:xfrm>
        </p:spPr>
        <p:txBody>
          <a:bodyPr anchor="b">
            <a:no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8406" y="2874108"/>
            <a:ext cx="5647593" cy="414215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2799" y="32883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7CDE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35" y="827"/>
            <a:ext cx="5511135" cy="68571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344049" y="1149795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42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6680865" y="827"/>
            <a:ext cx="5511135" cy="68571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992204" y="1149795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26AE8A-8240-0941-B2CC-CE0F0008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1087035" y="1717310"/>
            <a:ext cx="5647593" cy="870194"/>
          </a:xfrm>
        </p:spPr>
        <p:txBody>
          <a:bodyPr anchor="b">
            <a:noAutofit/>
          </a:bodyPr>
          <a:lstStyle>
            <a:lvl1pPr algn="l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EB0326-CF14-864C-9C40-21E1F7CDA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1087035" y="2874108"/>
            <a:ext cx="5647593" cy="414215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BCE0C5-B060-184A-BACB-40B51612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087035" y="3288323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7CDE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35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0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1094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1626"/>
            <a:ext cx="4100337" cy="445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5186" y="10940"/>
            <a:ext cx="7367813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5186" y="1474435"/>
            <a:ext cx="7367813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lang="he-IL" sz="1400" b="0" i="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779C83AE-F52E-DF42-B134-91D6F80331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2E6821F-C0F3-484A-8977-11A01112E5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28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6680865" y="827"/>
            <a:ext cx="5511135" cy="68571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992204" y="1149795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26AE8A-8240-0941-B2CC-CE0F0008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1087035" y="1717310"/>
            <a:ext cx="5647593" cy="870194"/>
          </a:xfrm>
        </p:spPr>
        <p:txBody>
          <a:bodyPr anchor="b">
            <a:noAutofit/>
          </a:bodyPr>
          <a:lstStyle>
            <a:lvl1pPr algn="l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EB0326-CF14-864C-9C40-21E1F7CDA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1087035" y="2874108"/>
            <a:ext cx="5647593" cy="414215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BCE0C5-B060-184A-BACB-40B51612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087035" y="3288323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35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94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4063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2246" y="0"/>
            <a:ext cx="7290841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2246" y="1474435"/>
            <a:ext cx="7290841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73087" y="4631"/>
            <a:ext cx="3918913" cy="4758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27">
            <a:extLst>
              <a:ext uri="{FF2B5EF4-FFF2-40B4-BE49-F238E27FC236}">
                <a16:creationId xmlns:a16="http://schemas.microsoft.com/office/drawing/2014/main" id="{EBAC9312-1BE2-C341-9C0B-B81F41CCE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6B8DA5-C8A7-8E4E-843A-16FBD044AF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4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8400" y="-1"/>
            <a:ext cx="6324599" cy="102560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8400" y="1474435"/>
            <a:ext cx="6324599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684830" y="885428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23" y="1"/>
            <a:ext cx="6731000" cy="6858000"/>
          </a:xfrm>
          <a:prstGeom prst="rect">
            <a:avLst/>
          </a:prstGeom>
        </p:spPr>
      </p:pic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4014" y="-1"/>
            <a:ext cx="6324599" cy="1025603"/>
          </a:xfrm>
        </p:spPr>
        <p:txBody>
          <a:bodyPr anchor="ctr">
            <a:noAutofit/>
          </a:bodyPr>
          <a:lstStyle>
            <a:lvl1pPr algn="l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4014" y="1474435"/>
            <a:ext cx="6324599" cy="392942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25FF1AE-A27C-7446-821F-2D5D099876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8140699" y="885428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CACB6F-953A-B04A-B755-4B9931BE8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5461000" y="10149"/>
            <a:ext cx="6731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6505" y="-577358"/>
            <a:ext cx="7094905" cy="6878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8400" y="-1"/>
            <a:ext cx="6324599" cy="102560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8400" y="1474435"/>
            <a:ext cx="6324599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56507" y="1113118"/>
            <a:ext cx="3497412" cy="34974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90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1679" y="206279"/>
            <a:ext cx="5699893" cy="5525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8400" y="-1"/>
            <a:ext cx="6324599" cy="102560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8400" y="1474435"/>
            <a:ext cx="6324599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89001" y="1931307"/>
            <a:ext cx="2075870" cy="2075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9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389870" y="-529369"/>
            <a:ext cx="7937036" cy="7937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0765" y="0"/>
            <a:ext cx="12204700" cy="6858000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1957336" y="-961903"/>
            <a:ext cx="8802104" cy="880210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450856" y="531618"/>
            <a:ext cx="5815064" cy="5815062"/>
          </a:xfrm>
          <a:prstGeom prst="ellipse">
            <a:avLst/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4576076" y="1630525"/>
            <a:ext cx="3564624" cy="3564622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6555" y="2359236"/>
            <a:ext cx="3534146" cy="870194"/>
          </a:xfr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כותרת לפרק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06255" y="3473270"/>
            <a:ext cx="2476073" cy="85506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19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00800" y="-7139"/>
            <a:ext cx="4902199" cy="1032742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2030" y="1474435"/>
            <a:ext cx="4890969" cy="1362185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14" y="-1"/>
            <a:ext cx="6400800" cy="6858001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3650465" y="-981521"/>
            <a:ext cx="8567905" cy="85679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91600" y="5071856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991600" y="3484740"/>
            <a:ext cx="2307815" cy="88589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2030" y="5071856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2030" y="3484740"/>
            <a:ext cx="2307815" cy="885899"/>
          </a:xfrm>
        </p:spPr>
        <p:txBody>
          <a:bodyPr/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נדךגוcgwiהגשדע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093688"/>
            <a:ext cx="2307815" cy="383913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991600" y="3093688"/>
            <a:ext cx="2307815" cy="365417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4670290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991600" y="4670290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6" name="Footer Placeholder 27">
            <a:extLst>
              <a:ext uri="{FF2B5EF4-FFF2-40B4-BE49-F238E27FC236}">
                <a16:creationId xmlns:a16="http://schemas.microsoft.com/office/drawing/2014/main" id="{88A07722-B917-7145-8B50-18AFE6FA6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774509-DCF4-2848-8D32-9929364D1A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2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00148" y="-1"/>
            <a:ext cx="7861301" cy="6858001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67601" y="-1208607"/>
            <a:ext cx="8961118" cy="8961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3120" y="0"/>
            <a:ext cx="4895252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7403" y="1443955"/>
            <a:ext cx="4890969" cy="1362185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582690" y="5012933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582690" y="3468581"/>
            <a:ext cx="2307815" cy="88589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03120" y="5012933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03120" y="3468581"/>
            <a:ext cx="2307815" cy="88589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נדךגוcgwiהגשדע</a:t>
            </a:r>
            <a:endParaRPr 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1890" y="3077529"/>
            <a:ext cx="2307815" cy="383913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82690" y="3077529"/>
            <a:ext cx="2307815" cy="365417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91890" y="4611367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582690" y="4611367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1" name="Footer Placeholder 27">
            <a:extLst>
              <a:ext uri="{FF2B5EF4-FFF2-40B4-BE49-F238E27FC236}">
                <a16:creationId xmlns:a16="http://schemas.microsoft.com/office/drawing/2014/main" id="{979A6491-BC9F-C240-AFF6-898A7F6D1B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C0291D95-6F05-9A47-B0E5-101773C3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53C30D-C0AA-7845-BFF1-F8DF9CE6FA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54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197E6F-A4EE-5D49-A167-0D81A3949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34789" y="-8049"/>
            <a:ext cx="6157212" cy="685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808189" y="232974"/>
            <a:ext cx="6576156" cy="685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69678" y="3203079"/>
            <a:ext cx="2311399" cy="870194"/>
          </a:xfrm>
        </p:spPr>
        <p:txBody>
          <a:bodyPr anchor="ctr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ראשי פרקים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28694" y="962160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117460" y="1305115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290024" y="2346598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778790" y="2689553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90024" y="3666868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778790" y="4007671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628694" y="5035264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117460" y="5375519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6204355" y="1105644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331644" y="1282626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724460" y="2498118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5727714" y="3830819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855003" y="4007801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3" name="Oval 42"/>
          <p:cNvSpPr/>
          <p:nvPr userDrawn="1"/>
        </p:nvSpPr>
        <p:spPr>
          <a:xfrm>
            <a:off x="6221694" y="5192422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348983" y="5369404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30" hasCustomPrompt="1"/>
          </p:nvPr>
        </p:nvSpPr>
        <p:spPr>
          <a:xfrm>
            <a:off x="5883690" y="2689050"/>
            <a:ext cx="369598" cy="44173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 dirty="0"/>
              <a:t>1</a:t>
            </a:r>
          </a:p>
        </p:txBody>
      </p:sp>
      <p:sp>
        <p:nvSpPr>
          <p:cNvPr id="21" name="Footer Placeholder 27">
            <a:extLst>
              <a:ext uri="{FF2B5EF4-FFF2-40B4-BE49-F238E27FC236}">
                <a16:creationId xmlns:a16="http://schemas.microsoft.com/office/drawing/2014/main" id="{A3C9BBF0-D090-C643-8072-81501D7FF0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AD498CC8-DAE2-FD47-AD7A-16430337EC4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92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197E6F-A4EE-5D49-A167-0D81A3949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-8049"/>
            <a:ext cx="6034789" cy="685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88735" y="232974"/>
            <a:ext cx="6576156" cy="685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754" y="3203079"/>
            <a:ext cx="2311399" cy="870194"/>
          </a:xfrm>
        </p:spPr>
        <p:txBody>
          <a:bodyPr anchor="ctr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ראשי פרקים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34786" y="962160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234786" y="1305115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37449" y="2346598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537449" y="2689553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37449" y="3666868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37449" y="4007671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67568" y="5035264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267568" y="5375519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174664" y="1105644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5301953" y="1282626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606475" y="2498118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5594979" y="3830819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722268" y="4007801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3" name="Oval 42"/>
          <p:cNvSpPr/>
          <p:nvPr userDrawn="1"/>
        </p:nvSpPr>
        <p:spPr>
          <a:xfrm>
            <a:off x="5086071" y="5192422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5213360" y="5369404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30" hasCustomPrompt="1"/>
          </p:nvPr>
        </p:nvSpPr>
        <p:spPr>
          <a:xfrm>
            <a:off x="5765705" y="2689050"/>
            <a:ext cx="369598" cy="44173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 dirty="0"/>
              <a:t>1</a:t>
            </a:r>
          </a:p>
        </p:txBody>
      </p:sp>
      <p:sp>
        <p:nvSpPr>
          <p:cNvPr id="32" name="Footer Placeholder 27">
            <a:extLst>
              <a:ext uri="{FF2B5EF4-FFF2-40B4-BE49-F238E27FC236}">
                <a16:creationId xmlns:a16="http://schemas.microsoft.com/office/drawing/2014/main" id="{56958A2A-29CD-D741-99D5-118FA9382F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54A2ED92-EBD5-4B48-9FD0-BAB98DB1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A8F2C31-B00D-7841-B8F7-057AB192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0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1094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1626"/>
            <a:ext cx="4100337" cy="445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5186" y="10940"/>
            <a:ext cx="7367813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5186" y="1474435"/>
            <a:ext cx="7367813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lang="he-IL" sz="1400" b="0" i="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779C83AE-F52E-DF42-B134-91D6F80331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2E6821F-C0F3-484A-8977-11A01112E5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62611" y="1327150"/>
            <a:ext cx="10935417" cy="51752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500" y="0"/>
            <a:ext cx="10403031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מפה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7850" y="2736850"/>
            <a:ext cx="336550" cy="33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0374" y="5065658"/>
            <a:ext cx="336550" cy="33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5463" y="3073400"/>
            <a:ext cx="336550" cy="33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928" y="2400300"/>
            <a:ext cx="336550" cy="336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8852" y="2211114"/>
            <a:ext cx="336550" cy="33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0908" y="3077341"/>
            <a:ext cx="336550" cy="336550"/>
          </a:xfrm>
          <a:prstGeom prst="rect">
            <a:avLst/>
          </a:prstGeom>
        </p:spPr>
      </p:pic>
      <p:sp>
        <p:nvSpPr>
          <p:cNvPr id="3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168783" y="1935058"/>
            <a:ext cx="3186748" cy="801792"/>
          </a:xfrm>
        </p:spPr>
        <p:txBody>
          <a:bodyPr/>
          <a:lstStyle>
            <a:lvl1pPr>
              <a:lnSpc>
                <a:spcPct val="120000"/>
              </a:lnSpc>
              <a:defRPr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68784" y="1435051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334743" y="3073400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262687" y="2243495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2307763" y="2418714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2989298" y="3073400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2062" y="5069667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-433671" y="2755264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21" name="Footer Placeholder 27">
            <a:extLst>
              <a:ext uri="{FF2B5EF4-FFF2-40B4-BE49-F238E27FC236}">
                <a16:creationId xmlns:a16="http://schemas.microsoft.com/office/drawing/2014/main" id="{7FC60D23-75F6-F648-B004-3FB52DB766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7E24608D-92E2-7448-A41B-4AD27123B1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40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03684" y="96503"/>
            <a:ext cx="5092700" cy="6858000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8285019" y="1265113"/>
            <a:ext cx="3186748" cy="80179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435927"/>
            <a:ext cx="35720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285019" y="4555569"/>
            <a:ext cx="3186748" cy="80179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92728" y="1265113"/>
            <a:ext cx="3186748" cy="80179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92728" y="4555569"/>
            <a:ext cx="3186748" cy="80179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619982" y="3435927"/>
            <a:ext cx="35720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050035" y="13853"/>
            <a:ext cx="11401" cy="942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6050036" y="5915891"/>
            <a:ext cx="11401" cy="942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4282619" y="1668510"/>
            <a:ext cx="3534833" cy="353483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791" y="3705676"/>
            <a:ext cx="424917" cy="3472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31" y="2237146"/>
            <a:ext cx="403064" cy="3812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807" y="2252912"/>
            <a:ext cx="339934" cy="3763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122" y="3742173"/>
            <a:ext cx="296227" cy="293799"/>
          </a:xfrm>
          <a:prstGeom prst="rect">
            <a:avLst/>
          </a:prstGeom>
        </p:spPr>
      </p:pic>
      <p:cxnSp>
        <p:nvCxnSpPr>
          <p:cNvPr id="28" name="Straight Connector 27"/>
          <p:cNvCxnSpPr/>
          <p:nvPr userDrawn="1"/>
        </p:nvCxnSpPr>
        <p:spPr>
          <a:xfrm flipV="1">
            <a:off x="6060359" y="2098437"/>
            <a:ext cx="3288" cy="26952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 flipV="1">
            <a:off x="4587525" y="3435926"/>
            <a:ext cx="2812930" cy="10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257359" y="2648982"/>
            <a:ext cx="907650" cy="287742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25%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237123" y="2969455"/>
            <a:ext cx="1406852" cy="263391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27" hasCustomPrompt="1"/>
          </p:nvPr>
        </p:nvSpPr>
        <p:spPr>
          <a:xfrm>
            <a:off x="6257359" y="4061715"/>
            <a:ext cx="907650" cy="287742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25%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6237123" y="4382188"/>
            <a:ext cx="1406852" cy="263391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529977" y="2969455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529977" y="4382188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529977" y="2669119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25%</a:t>
            </a:r>
            <a:endParaRPr lang="en-US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529977" y="4068384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25%</a:t>
            </a:r>
            <a:endParaRPr lang="en-US" dirty="0"/>
          </a:p>
        </p:txBody>
      </p:sp>
      <p:sp>
        <p:nvSpPr>
          <p:cNvPr id="29" name="Footer Placeholder 27">
            <a:extLst>
              <a:ext uri="{FF2B5EF4-FFF2-40B4-BE49-F238E27FC236}">
                <a16:creationId xmlns:a16="http://schemas.microsoft.com/office/drawing/2014/main" id="{1D6CF15C-84F4-4941-B41A-F149D6127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9B9F9564-F3EF-CB47-82AA-B4F62B2AF2C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2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E9411D8-0630-334B-930E-310C79D65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46131" y="2889955"/>
            <a:ext cx="1330582" cy="13433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7A34D56-6CEF-F64D-AE2D-495B370D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46131" y="4560710"/>
            <a:ext cx="1330582" cy="13433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3C2EEDB-9FBC-8B4A-9832-927E9EFE4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1242" y="1230489"/>
            <a:ext cx="1330582" cy="134337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00428D-F4B7-9843-BAD4-C2A69B478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1242" y="2889955"/>
            <a:ext cx="1330582" cy="13433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94A5B4-92AE-C941-AA47-2BA328470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1242" y="4560710"/>
            <a:ext cx="1330582" cy="134337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9522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7221" y="19041"/>
            <a:ext cx="10068310" cy="981081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ראשי פרקים מפורטים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790620" y="1782779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790620" y="1409772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790620" y="3446430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790620" y="3073423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790620" y="5110081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790620" y="4737074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287221" y="1782779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287221" y="1409772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46131" y="1230489"/>
            <a:ext cx="1330582" cy="1343377"/>
          </a:xfrm>
          <a:prstGeom prst="rect">
            <a:avLst/>
          </a:prstGeom>
        </p:spPr>
      </p:pic>
      <p:sp>
        <p:nvSpPr>
          <p:cNvPr id="5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1287221" y="3446430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287221" y="3073423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1287221" y="5110081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287221" y="4737074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5054963" y="178277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5054963" y="3411564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5054963" y="507915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5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10539701" y="178277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6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10539701" y="3411564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10539701" y="507915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34" name="Footer Placeholder 27">
            <a:extLst>
              <a:ext uri="{FF2B5EF4-FFF2-40B4-BE49-F238E27FC236}">
                <a16:creationId xmlns:a16="http://schemas.microsoft.com/office/drawing/2014/main" id="{A26B7019-62B3-4B49-A11B-DDD9ADE461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FDF9804C-113D-C449-B422-D5E58F6D73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3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77" y="19521"/>
            <a:ext cx="7204215" cy="6822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6000" y="0"/>
            <a:ext cx="6476999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00" y="1474435"/>
            <a:ext cx="6477000" cy="4217238"/>
          </a:xfrm>
        </p:spPr>
        <p:txBody>
          <a:bodyPr numCol="2" spcCol="540000" rtlCol="1">
            <a:noAutofit/>
          </a:bodyPr>
          <a:lstStyle>
            <a:lvl1pPr marL="0" indent="0" algn="r" rtl="1">
              <a:lnSpc>
                <a:spcPct val="120000"/>
              </a:lnSpc>
              <a:buNone/>
              <a:defRPr sz="11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0" name="Footer Placeholder 27">
            <a:extLst>
              <a:ext uri="{FF2B5EF4-FFF2-40B4-BE49-F238E27FC236}">
                <a16:creationId xmlns:a16="http://schemas.microsoft.com/office/drawing/2014/main" id="{33B93D18-DD94-7E4A-AEBF-131C557C81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C9C7A14-FDC7-E841-9FD0-CB6E34D2BA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47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112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72042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6000" y="16112"/>
            <a:ext cx="6476999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7536" y="1523204"/>
            <a:ext cx="6629322" cy="860551"/>
          </a:xfrm>
        </p:spPr>
        <p:txBody>
          <a:bodyPr numCol="1" spcCol="540000" rtlCol="1">
            <a:noAutofit/>
          </a:bodyPr>
          <a:lstStyle>
            <a:lvl1pPr marL="0" indent="0" algn="r" rtl="1">
              <a:lnSpc>
                <a:spcPct val="120000"/>
              </a:lnSpc>
              <a:buNone/>
              <a:defRPr sz="11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0" name="Footer Placeholder 27">
            <a:extLst>
              <a:ext uri="{FF2B5EF4-FFF2-40B4-BE49-F238E27FC236}">
                <a16:creationId xmlns:a16="http://schemas.microsoft.com/office/drawing/2014/main" id="{33B93D18-DD94-7E4A-AEBF-131C557C81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301153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C9C7A14-FDC7-E841-9FD0-CB6E34D2BA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55035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909388"/>
            <a:ext cx="726433" cy="758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633" y="1482175"/>
            <a:ext cx="729633" cy="729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19" y="2542338"/>
            <a:ext cx="729633" cy="72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633" y="3702829"/>
            <a:ext cx="729633" cy="72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19" y="4756767"/>
            <a:ext cx="729633" cy="729633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147457" y="3775680"/>
            <a:ext cx="6630081" cy="844550"/>
          </a:xfrm>
        </p:spPr>
        <p:txBody>
          <a:bodyPr numCol="1"/>
          <a:lstStyle>
            <a:lvl1pPr>
              <a:lnSpc>
                <a:spcPct val="120000"/>
              </a:lnSpc>
              <a:defRPr sz="1100"/>
            </a:lvl1pPr>
          </a:lstStyle>
          <a:p>
            <a:pPr lvl="0"/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147457" y="4865925"/>
            <a:ext cx="6630081" cy="881062"/>
          </a:xfrm>
        </p:spPr>
        <p:txBody>
          <a:bodyPr numCol="1"/>
          <a:lstStyle>
            <a:lvl1pPr>
              <a:lnSpc>
                <a:spcPct val="120000"/>
              </a:lnSpc>
              <a:defRPr sz="1100"/>
            </a:lvl1pPr>
          </a:lstStyle>
          <a:p>
            <a:pPr lvl="0"/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148138" y="2582863"/>
            <a:ext cx="6629400" cy="939800"/>
          </a:xfrm>
        </p:spPr>
        <p:txBody>
          <a:bodyPr/>
          <a:lstStyle>
            <a:lvl1pPr>
              <a:lnSpc>
                <a:spcPct val="120000"/>
              </a:lnSpc>
              <a:defRPr sz="1100"/>
            </a:lvl1pPr>
          </a:lstStyle>
          <a:p>
            <a:pPr lvl="0"/>
            <a:r>
              <a:rPr lang="he-IL" dirty="0"/>
              <a:t>טקסט רץ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45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1A712D-C1F3-314C-8F8A-98D4E6E81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72042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6000" y="16112"/>
            <a:ext cx="6476999" cy="974488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00" y="1474435"/>
            <a:ext cx="6477000" cy="4217238"/>
          </a:xfrm>
        </p:spPr>
        <p:txBody>
          <a:bodyPr numCol="2" spcCol="540000" rtlCol="1">
            <a:noAutofit/>
          </a:bodyPr>
          <a:lstStyle>
            <a:lvl1pPr marL="0" indent="0" algn="r">
              <a:lnSpc>
                <a:spcPct val="120000"/>
              </a:lnSpc>
              <a:buNone/>
              <a:defRPr sz="11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56756" y="1411354"/>
            <a:ext cx="4343400" cy="434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1" name="Footer Placeholder 27">
            <a:extLst>
              <a:ext uri="{FF2B5EF4-FFF2-40B4-BE49-F238E27FC236}">
                <a16:creationId xmlns:a16="http://schemas.microsoft.com/office/drawing/2014/main" id="{D03623A1-3576-3941-9DD6-786132DC3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A85C6FC-4B56-8D44-825F-805CF8B9865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15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191" y="2527300"/>
            <a:ext cx="576118" cy="57611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170299" y="3316032"/>
            <a:ext cx="7787898" cy="535531"/>
          </a:xfrm>
        </p:spPr>
        <p:txBody>
          <a:bodyPr anchor="b"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he-IL" dirty="0"/>
              <a:t>פה יגיע ציטוט מעורר השראה.״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3553656" y="4630216"/>
            <a:ext cx="4771640" cy="382656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e-IL" dirty="0"/>
              <a:t>- ביל גייטס, </a:t>
            </a:r>
            <a:r>
              <a:rPr lang="he-IL"/>
              <a:t>מייסד מיקרוסופט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8408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170299" y="3316032"/>
            <a:ext cx="7787898" cy="535531"/>
          </a:xfrm>
        </p:spPr>
        <p:txBody>
          <a:bodyPr anchor="b"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he-IL" dirty="0"/>
              <a:t>פה יגיע ציטוט מעורר השראה.״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3553656" y="4630216"/>
            <a:ext cx="4771640" cy="382656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e-IL" dirty="0"/>
              <a:t>- ביל גייטס, </a:t>
            </a:r>
            <a:r>
              <a:rPr lang="he-IL"/>
              <a:t>מייסד מיקרוסופט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76" y="2548460"/>
            <a:ext cx="523097" cy="5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28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7">
            <a:extLst>
              <a:ext uri="{FF2B5EF4-FFF2-40B4-BE49-F238E27FC236}">
                <a16:creationId xmlns:a16="http://schemas.microsoft.com/office/drawing/2014/main" id="{C497C2CB-7B7D-154D-B99F-C55C790AD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F6FA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6FAF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C43374-7F20-1449-BBC8-3AFC997683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6FA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6FAF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9B12B5-AD0D-6A4E-A3C9-C03251F3F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7581" y="5903328"/>
            <a:ext cx="726433" cy="7383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C5CD55-CD6D-6F49-9A16-FE32D78DB90F}"/>
              </a:ext>
            </a:extLst>
          </p:cNvPr>
          <p:cNvSpPr/>
          <p:nvPr userDrawn="1"/>
        </p:nvSpPr>
        <p:spPr>
          <a:xfrm>
            <a:off x="0" y="0"/>
            <a:ext cx="12192000" cy="10210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66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517" y="35002"/>
            <a:ext cx="4677482" cy="955598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5517" y="1474435"/>
            <a:ext cx="4677482" cy="3929428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ספציפיקציית</a:t>
            </a:r>
            <a:r>
              <a:rPr lang="he-IL" dirty="0"/>
              <a:t> הל הלשן קרמל תכסו </a:t>
            </a:r>
            <a:r>
              <a:rPr lang="he-IL" dirty="0" err="1"/>
              <a:t>סקסופוני</a:t>
            </a:r>
            <a:r>
              <a:rPr lang="he-IL" dirty="0"/>
              <a:t> זוכר פצע קונסטיטוציוני לחום ושט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מיותמי</a:t>
            </a:r>
            <a:r>
              <a:rPr lang="he-IL" dirty="0"/>
              <a:t> איתן </a:t>
            </a:r>
            <a:r>
              <a:rPr lang="he-IL" dirty="0" err="1"/>
              <a:t>פיזיותרפיית</a:t>
            </a:r>
            <a:r>
              <a:rPr lang="he-IL" dirty="0"/>
              <a:t> פוטוסינתזה בצוע שנת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זנח טסט אאחסנה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70" y="456447"/>
            <a:ext cx="4124912" cy="6429262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913426" y="1894706"/>
            <a:ext cx="3235186" cy="3235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41434" y="2139015"/>
            <a:ext cx="4855680" cy="4741279"/>
          </a:xfrm>
          <a:prstGeom prst="rect">
            <a:avLst/>
          </a:prstGeom>
        </p:spPr>
      </p:pic>
      <p:sp>
        <p:nvSpPr>
          <p:cNvPr id="1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967078" y="3309398"/>
            <a:ext cx="2547031" cy="2547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06472" y="456447"/>
            <a:ext cx="2633669" cy="2620885"/>
          </a:xfrm>
          <a:prstGeom prst="rect">
            <a:avLst/>
          </a:prstGeom>
        </p:spPr>
      </p:pic>
      <p:sp>
        <p:nvSpPr>
          <p:cNvPr id="1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2819531" y="855215"/>
            <a:ext cx="1795188" cy="17951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E4C7D8C4-B880-2347-968A-402852D84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1264CAD-2AA5-5E42-BD55-C178145D6FC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52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4063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2246" y="0"/>
            <a:ext cx="7290841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2246" y="1474435"/>
            <a:ext cx="7290841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73087" y="4631"/>
            <a:ext cx="3918913" cy="4758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27">
            <a:extLst>
              <a:ext uri="{FF2B5EF4-FFF2-40B4-BE49-F238E27FC236}">
                <a16:creationId xmlns:a16="http://schemas.microsoft.com/office/drawing/2014/main" id="{EBAC9312-1BE2-C341-9C0B-B81F41CCE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6B8DA5-C8A7-8E4E-843A-16FBD044AF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110" y="35002"/>
            <a:ext cx="4677482" cy="955598"/>
          </a:xfrm>
        </p:spPr>
        <p:txBody>
          <a:bodyPr anchor="ctr">
            <a:noAutofit/>
          </a:bodyPr>
          <a:lstStyle>
            <a:lvl1pPr algn="l" rtl="0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110" y="1474435"/>
            <a:ext cx="4677482" cy="3929428"/>
          </a:xfrm>
        </p:spPr>
        <p:txBody>
          <a:bodyPr>
            <a:noAutofit/>
          </a:bodyPr>
          <a:lstStyle>
            <a:lvl1pPr marL="0" indent="0" algn="l" rtl="0">
              <a:lnSpc>
                <a:spcPct val="120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ספציפיקציית</a:t>
            </a:r>
            <a:r>
              <a:rPr lang="he-IL" dirty="0"/>
              <a:t> הל הלשן קרמל תכסו </a:t>
            </a:r>
            <a:r>
              <a:rPr lang="he-IL" dirty="0" err="1"/>
              <a:t>סקסופוני</a:t>
            </a:r>
            <a:r>
              <a:rPr lang="he-IL" dirty="0"/>
              <a:t> זוכר פצע קונסטיטוציוני לחום ושט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מיותמי</a:t>
            </a:r>
            <a:r>
              <a:rPr lang="he-IL" dirty="0"/>
              <a:t> איתן </a:t>
            </a:r>
            <a:r>
              <a:rPr lang="he-IL" dirty="0" err="1"/>
              <a:t>פיזיותרפיית</a:t>
            </a:r>
            <a:r>
              <a:rPr lang="he-IL" dirty="0"/>
              <a:t> פוטוסינתזה בצוע שנת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זנח טסט אאחסנה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067088" y="456447"/>
            <a:ext cx="4124912" cy="6429262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843952" y="1894706"/>
            <a:ext cx="3235186" cy="3235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65946" y="2139015"/>
            <a:ext cx="4855680" cy="4741279"/>
          </a:xfrm>
          <a:prstGeom prst="rect">
            <a:avLst/>
          </a:prstGeom>
        </p:spPr>
      </p:pic>
      <p:sp>
        <p:nvSpPr>
          <p:cNvPr id="1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791590" y="3309398"/>
            <a:ext cx="2547031" cy="2547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053222" y="456447"/>
            <a:ext cx="2633669" cy="2620885"/>
          </a:xfrm>
          <a:prstGeom prst="rect">
            <a:avLst/>
          </a:prstGeom>
        </p:spPr>
      </p:pic>
      <p:sp>
        <p:nvSpPr>
          <p:cNvPr id="1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7466281" y="855215"/>
            <a:ext cx="1795188" cy="17951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6" name="Footer Placeholder 27">
            <a:extLst>
              <a:ext uri="{FF2B5EF4-FFF2-40B4-BE49-F238E27FC236}">
                <a16:creationId xmlns:a16="http://schemas.microsoft.com/office/drawing/2014/main" id="{17C49006-1450-BC4E-A409-0456BCB61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151667B7-50D1-9847-BC35-DC1FC09D19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EED489-6F77-3846-975A-6B3AA7F28C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1410" y="-1"/>
            <a:ext cx="10161589" cy="1021091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62256" y="2365389"/>
            <a:ext cx="3040741" cy="3144457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6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ספציפיקהלחנה</a:t>
            </a:r>
            <a:r>
              <a:rPr lang="he-IL" dirty="0"/>
              <a:t> בקטריולוגי </a:t>
            </a:r>
            <a:r>
              <a:rPr lang="he-IL" dirty="0" err="1"/>
              <a:t>היהגו</a:t>
            </a:r>
            <a:r>
              <a:rPr lang="he-IL" dirty="0"/>
              <a:t> אפיקורסי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56" y="1776780"/>
            <a:ext cx="417341" cy="362765"/>
          </a:xfrm>
          <a:prstGeom prst="rect">
            <a:avLst/>
          </a:prstGeom>
        </p:spPr>
      </p:pic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62256" y="1796286"/>
            <a:ext cx="2477070" cy="337494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027" y="1776780"/>
            <a:ext cx="417341" cy="362765"/>
          </a:xfrm>
          <a:prstGeom prst="rect">
            <a:avLst/>
          </a:prstGeom>
        </p:spPr>
      </p:pic>
      <p:sp>
        <p:nvSpPr>
          <p:cNvPr id="2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02627" y="1796286"/>
            <a:ext cx="2477070" cy="337494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398" y="1776780"/>
            <a:ext cx="417341" cy="362765"/>
          </a:xfrm>
          <a:prstGeom prst="rect">
            <a:avLst/>
          </a:prstGeom>
        </p:spPr>
      </p:pic>
      <p:sp>
        <p:nvSpPr>
          <p:cNvPr id="3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42998" y="1796286"/>
            <a:ext cx="2477070" cy="337494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22" hasCustomPrompt="1"/>
          </p:nvPr>
        </p:nvSpPr>
        <p:spPr>
          <a:xfrm>
            <a:off x="4702627" y="2365375"/>
            <a:ext cx="3040062" cy="31448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ספציפיקהלחנה</a:t>
            </a:r>
            <a:r>
              <a:rPr lang="he-IL" dirty="0"/>
              <a:t> בקטריולוגי </a:t>
            </a:r>
            <a:r>
              <a:rPr lang="he-IL" dirty="0" err="1"/>
              <a:t>היהגו</a:t>
            </a:r>
            <a:r>
              <a:rPr lang="he-IL" dirty="0"/>
              <a:t> אפיקורסי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</a:t>
            </a:r>
            <a:endParaRPr lang="en-US" dirty="0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sz="quarter" idx="23" hasCustomPrompt="1"/>
          </p:nvPr>
        </p:nvSpPr>
        <p:spPr>
          <a:xfrm>
            <a:off x="1141410" y="2365375"/>
            <a:ext cx="3041650" cy="31448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ספציפיקהלחנה</a:t>
            </a:r>
            <a:r>
              <a:rPr lang="he-IL" dirty="0"/>
              <a:t> בקטריולוגי </a:t>
            </a:r>
            <a:r>
              <a:rPr lang="he-IL" dirty="0" err="1"/>
              <a:t>היהגו</a:t>
            </a:r>
            <a:r>
              <a:rPr lang="he-IL" dirty="0"/>
              <a:t> אפיקורסי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</a:t>
            </a:r>
            <a:endParaRPr lang="en-US" dirty="0"/>
          </a:p>
        </p:txBody>
      </p:sp>
      <p:sp>
        <p:nvSpPr>
          <p:cNvPr id="16" name="Footer Placeholder 27">
            <a:extLst>
              <a:ext uri="{FF2B5EF4-FFF2-40B4-BE49-F238E27FC236}">
                <a16:creationId xmlns:a16="http://schemas.microsoft.com/office/drawing/2014/main" id="{526142CD-1996-334C-808F-23EEA4F4D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8A2B40D-99E6-E04C-BABD-C01F440685B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84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149328" y="3744068"/>
            <a:ext cx="3042274" cy="431741"/>
          </a:xfrm>
        </p:spPr>
        <p:txBody>
          <a:bodyPr>
            <a:noAutofit/>
          </a:bodyPr>
          <a:lstStyle>
            <a:lvl1pPr algn="ctr">
              <a:defRPr sz="2000" b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אילון </a:t>
            </a:r>
            <a:r>
              <a:rPr lang="he-IL" dirty="0" err="1"/>
              <a:t>מאסק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149328" y="4262339"/>
            <a:ext cx="3042274" cy="805780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buNone/>
              <a:defRPr sz="1600" b="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66587" y="3744068"/>
            <a:ext cx="3042274" cy="431741"/>
          </a:xfrm>
        </p:spPr>
        <p:txBody>
          <a:bodyPr>
            <a:noAutofit/>
          </a:bodyPr>
          <a:lstStyle>
            <a:lvl1pPr algn="ctr">
              <a:defRPr sz="2000" b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אילון </a:t>
            </a:r>
            <a:r>
              <a:rPr lang="he-IL" dirty="0" err="1"/>
              <a:t>מאסק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66587" y="4262339"/>
            <a:ext cx="3042274" cy="805780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buNone/>
              <a:defRPr sz="1600" b="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383846" y="3744068"/>
            <a:ext cx="3042274" cy="431741"/>
          </a:xfrm>
        </p:spPr>
        <p:txBody>
          <a:bodyPr>
            <a:noAutofit/>
          </a:bodyPr>
          <a:lstStyle>
            <a:lvl1pPr algn="ctr">
              <a:defRPr sz="2000" b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אילון </a:t>
            </a:r>
            <a:r>
              <a:rPr lang="he-IL" dirty="0" err="1"/>
              <a:t>מאסק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8383846" y="4262339"/>
            <a:ext cx="3042274" cy="805780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buNone/>
              <a:defRPr sz="1600" b="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66295" y="1115571"/>
            <a:ext cx="2628497" cy="2628497"/>
          </a:xfrm>
          <a:prstGeom prst="rect">
            <a:avLst/>
          </a:prstGeom>
        </p:spPr>
      </p:pic>
      <p:sp>
        <p:nvSpPr>
          <p:cNvPr id="3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994114" y="1768192"/>
            <a:ext cx="1314940" cy="1314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71972" y="1115571"/>
            <a:ext cx="2628497" cy="2628497"/>
          </a:xfrm>
          <a:prstGeom prst="rect">
            <a:avLst/>
          </a:prstGeom>
        </p:spPr>
      </p:pic>
      <p:sp>
        <p:nvSpPr>
          <p:cNvPr id="3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5599791" y="1768192"/>
            <a:ext cx="1314940" cy="1314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06712" y="1115571"/>
            <a:ext cx="2628497" cy="2628497"/>
          </a:xfrm>
          <a:prstGeom prst="rect">
            <a:avLst/>
          </a:prstGeom>
        </p:spPr>
      </p:pic>
      <p:sp>
        <p:nvSpPr>
          <p:cNvPr id="40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9234531" y="1768192"/>
            <a:ext cx="1314940" cy="1314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6" name="Footer Placeholder 27">
            <a:extLst>
              <a:ext uri="{FF2B5EF4-FFF2-40B4-BE49-F238E27FC236}">
                <a16:creationId xmlns:a16="http://schemas.microsoft.com/office/drawing/2014/main" id="{8087EA24-6E66-6242-AE04-C08B6AFCE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D36CC13-EEE4-CC49-8E77-A16AE6EC83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4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7" y="163629"/>
            <a:ext cx="4576149" cy="870194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29438" y="0"/>
            <a:ext cx="5262562" cy="68992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1404257" y="1497013"/>
            <a:ext cx="4576149" cy="408146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8" name="Footer Placeholder 27">
            <a:extLst>
              <a:ext uri="{FF2B5EF4-FFF2-40B4-BE49-F238E27FC236}">
                <a16:creationId xmlns:a16="http://schemas.microsoft.com/office/drawing/2014/main" id="{22BC0CE1-45BC-7248-AC36-D1C623382F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27597ED-3A58-A042-875C-27D5E294130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7" y="0"/>
            <a:ext cx="4576149" cy="98302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29438" y="0"/>
            <a:ext cx="5262562" cy="68992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1404257" y="1497013"/>
            <a:ext cx="4576149" cy="408146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8" name="Footer Placeholder 27">
            <a:extLst>
              <a:ext uri="{FF2B5EF4-FFF2-40B4-BE49-F238E27FC236}">
                <a16:creationId xmlns:a16="http://schemas.microsoft.com/office/drawing/2014/main" id="{22BC0CE1-45BC-7248-AC36-D1C623382F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27597ED-3A58-A042-875C-27D5E294130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09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990600"/>
            <a:ext cx="5262562" cy="59086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E42D45-656B-7349-A9F9-88A1581D5AAF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9545" y="261603"/>
            <a:ext cx="4885072" cy="870194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6509544" y="1497013"/>
            <a:ext cx="4885072" cy="41100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528EE20D-5676-BB4B-99D0-6FDD9ADF8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B256100-CA61-9D42-92D3-D1F4326901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6" y="1272120"/>
            <a:ext cx="5302968" cy="5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0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990600"/>
            <a:ext cx="5262562" cy="59086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E42D45-656B-7349-A9F9-88A1581D5AAF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9545" y="261603"/>
            <a:ext cx="4885072" cy="870194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6509544" y="1497013"/>
            <a:ext cx="4885072" cy="41100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528EE20D-5676-BB4B-99D0-6FDD9ADF8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B256100-CA61-9D42-92D3-D1F4326901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69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69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99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02046" y="2776089"/>
            <a:ext cx="4548554" cy="870194"/>
          </a:xfrm>
        </p:spPr>
        <p:txBody>
          <a:bodyPr anchor="b">
            <a:norm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תודה רבה!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1600"/>
            <a:ext cx="4776458" cy="6854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43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53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02046" y="2776089"/>
            <a:ext cx="4548554" cy="870194"/>
          </a:xfrm>
        </p:spPr>
        <p:txBody>
          <a:bodyPr anchor="b">
            <a:norm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תודה רבה!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65859"/>
            <a:ext cx="3860473" cy="792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43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6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8406" y="1717310"/>
            <a:ext cx="5647593" cy="870194"/>
          </a:xfrm>
        </p:spPr>
        <p:txBody>
          <a:bodyPr anchor="b">
            <a:no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8406" y="2874108"/>
            <a:ext cx="5647593" cy="414215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2799" y="32883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34" y="-1"/>
            <a:ext cx="4787900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42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5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8400" y="-1"/>
            <a:ext cx="6324599" cy="102560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8400" y="1474435"/>
            <a:ext cx="6324599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684830" y="885428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23" y="1"/>
            <a:ext cx="6731000" cy="6858000"/>
          </a:xfrm>
          <a:prstGeom prst="rect">
            <a:avLst/>
          </a:prstGeom>
        </p:spPr>
      </p:pic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flipH="1">
            <a:off x="1087035" y="1717310"/>
            <a:ext cx="5647593" cy="870194"/>
          </a:xfrm>
        </p:spPr>
        <p:txBody>
          <a:bodyPr anchor="b">
            <a:noAutofit/>
          </a:bodyPr>
          <a:lstStyle>
            <a:lvl1pPr algn="l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7404100" y="-1"/>
            <a:ext cx="4787900" cy="6858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flipH="1">
            <a:off x="1087035" y="2874108"/>
            <a:ext cx="5647593" cy="414215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>
            <a:off x="1087035" y="3288323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35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8406" y="1717310"/>
            <a:ext cx="5647593" cy="870194"/>
          </a:xfrm>
        </p:spPr>
        <p:txBody>
          <a:bodyPr anchor="b">
            <a:noAutofit/>
          </a:bodyPr>
          <a:lstStyle>
            <a:lvl1pPr algn="r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8406" y="2874108"/>
            <a:ext cx="5647593" cy="414215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2799" y="32883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35" y="827"/>
            <a:ext cx="5511135" cy="68571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344049" y="1149795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42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15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6680865" y="827"/>
            <a:ext cx="5511135" cy="68571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992204" y="1149795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26AE8A-8240-0941-B2CC-CE0F0008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1087035" y="1717310"/>
            <a:ext cx="5647593" cy="870194"/>
          </a:xfrm>
        </p:spPr>
        <p:txBody>
          <a:bodyPr anchor="b">
            <a:noAutofit/>
          </a:bodyPr>
          <a:lstStyle>
            <a:lvl1pPr algn="l">
              <a:defRPr sz="4400" baseline="0"/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8EB0326-CF14-864C-9C40-21E1F7CDA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1087035" y="2874108"/>
            <a:ext cx="5647593" cy="414215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כותרת משנה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BCE0C5-B060-184A-BACB-40B51612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1087035" y="3288323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35" y="5534258"/>
            <a:ext cx="2212257" cy="8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16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1094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1626"/>
            <a:ext cx="4100337" cy="445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5186" y="10940"/>
            <a:ext cx="7367813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5186" y="1474435"/>
            <a:ext cx="7367813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lang="he-IL" sz="1400" b="0" i="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779C83AE-F52E-DF42-B134-91D6F80331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2E6821F-C0F3-484A-8977-11A01112E5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53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4063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2246" y="0"/>
            <a:ext cx="7290841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2246" y="1474435"/>
            <a:ext cx="7290841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73087" y="4631"/>
            <a:ext cx="3918913" cy="4758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27">
            <a:extLst>
              <a:ext uri="{FF2B5EF4-FFF2-40B4-BE49-F238E27FC236}">
                <a16:creationId xmlns:a16="http://schemas.microsoft.com/office/drawing/2014/main" id="{EBAC9312-1BE2-C341-9C0B-B81F41CCE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6B8DA5-C8A7-8E4E-843A-16FBD044AF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8400" y="-1"/>
            <a:ext cx="6324599" cy="102560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8400" y="1474435"/>
            <a:ext cx="6324599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684830" y="885428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23" y="1"/>
            <a:ext cx="6731000" cy="6858000"/>
          </a:xfrm>
          <a:prstGeom prst="rect">
            <a:avLst/>
          </a:prstGeom>
        </p:spPr>
      </p:pic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5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4014" y="-1"/>
            <a:ext cx="6324599" cy="1025603"/>
          </a:xfrm>
        </p:spPr>
        <p:txBody>
          <a:bodyPr anchor="ctr">
            <a:noAutofit/>
          </a:bodyPr>
          <a:lstStyle>
            <a:lvl1pPr algn="l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4014" y="1474435"/>
            <a:ext cx="6324599" cy="392942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/>
              <a:t>כותרת המצגת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25FF1AE-A27C-7446-821F-2D5D099876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8140699" y="885428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CACB6F-953A-B04A-B755-4B9931BE8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5461000" y="10149"/>
            <a:ext cx="6731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5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6505" y="-577358"/>
            <a:ext cx="7094905" cy="6878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8400" y="-1"/>
            <a:ext cx="6324599" cy="102560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8400" y="1474435"/>
            <a:ext cx="6324599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56507" y="1113118"/>
            <a:ext cx="3497412" cy="34974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0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1679" y="206279"/>
            <a:ext cx="5699893" cy="5525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8400" y="-1"/>
            <a:ext cx="6324599" cy="102560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8400" y="1474435"/>
            <a:ext cx="6324599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89001" y="1931307"/>
            <a:ext cx="2075870" cy="2075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15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389870" y="-529369"/>
            <a:ext cx="7937036" cy="7937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0765" y="0"/>
            <a:ext cx="12204700" cy="6858000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1957336" y="-961903"/>
            <a:ext cx="8802104" cy="880210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3450856" y="531618"/>
            <a:ext cx="5815064" cy="5815062"/>
          </a:xfrm>
          <a:prstGeom prst="ellipse">
            <a:avLst/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4576076" y="1630525"/>
            <a:ext cx="3564624" cy="3564622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6555" y="2359236"/>
            <a:ext cx="3534146" cy="870194"/>
          </a:xfr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כותרת לפרק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06255" y="3473270"/>
            <a:ext cx="2476073" cy="85506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5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4014" y="-1"/>
            <a:ext cx="6324599" cy="1025603"/>
          </a:xfrm>
        </p:spPr>
        <p:txBody>
          <a:bodyPr anchor="ctr">
            <a:noAutofit/>
          </a:bodyPr>
          <a:lstStyle>
            <a:lvl1pPr algn="l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4014" y="1474435"/>
            <a:ext cx="6324599" cy="392942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/>
              <a:t>כותרת המצגת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25FF1AE-A27C-7446-821F-2D5D099876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8140699" y="885428"/>
            <a:ext cx="4773049" cy="4773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CACB6F-953A-B04A-B755-4B9931BE8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5461000" y="10149"/>
            <a:ext cx="6731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00800" y="-7139"/>
            <a:ext cx="4902199" cy="1032742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2030" y="1474435"/>
            <a:ext cx="4890969" cy="1362185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14" y="-1"/>
            <a:ext cx="6400800" cy="6858001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3650465" y="-981521"/>
            <a:ext cx="8567905" cy="85679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91600" y="5071856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991600" y="3484740"/>
            <a:ext cx="2307815" cy="88589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2030" y="5071856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2030" y="3484740"/>
            <a:ext cx="2307815" cy="885899"/>
          </a:xfrm>
        </p:spPr>
        <p:txBody>
          <a:bodyPr/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נדךגוcgwiהגשדע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093688"/>
            <a:ext cx="2307815" cy="383913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991600" y="3093688"/>
            <a:ext cx="2307815" cy="365417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4670290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991600" y="4670290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6" name="Footer Placeholder 27">
            <a:extLst>
              <a:ext uri="{FF2B5EF4-FFF2-40B4-BE49-F238E27FC236}">
                <a16:creationId xmlns:a16="http://schemas.microsoft.com/office/drawing/2014/main" id="{88A07722-B917-7145-8B50-18AFE6FA6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774509-DCF4-2848-8D32-9929364D1A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00148" y="-1"/>
            <a:ext cx="7861301" cy="6858001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67601" y="-1208607"/>
            <a:ext cx="8961118" cy="8961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3120" y="0"/>
            <a:ext cx="4895252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7403" y="1443955"/>
            <a:ext cx="4890969" cy="1362185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582690" y="5012933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582690" y="3468581"/>
            <a:ext cx="2307815" cy="88589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03120" y="5012933"/>
            <a:ext cx="2307815" cy="877365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</a:t>
            </a:r>
            <a:r>
              <a:rPr lang="he-IL" dirty="0"/>
              <a:t> </a:t>
            </a:r>
            <a:r>
              <a:rPr lang="he-IL" dirty="0" err="1"/>
              <a:t>בח׳י</a:t>
            </a:r>
            <a:endParaRPr lang="en-US" dirty="0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03120" y="3468581"/>
            <a:ext cx="2307815" cy="88589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 err="1"/>
              <a:t>נדךגוcgwiהגשדע</a:t>
            </a:r>
            <a:endParaRPr 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1890" y="3077529"/>
            <a:ext cx="2307815" cy="383913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82690" y="3077529"/>
            <a:ext cx="2307815" cy="365417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91890" y="4611367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582690" y="4611367"/>
            <a:ext cx="2307815" cy="366712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3,940</a:t>
            </a:r>
            <a:endParaRPr lang="en-US" dirty="0"/>
          </a:p>
        </p:txBody>
      </p:sp>
      <p:sp>
        <p:nvSpPr>
          <p:cNvPr id="21" name="Footer Placeholder 27">
            <a:extLst>
              <a:ext uri="{FF2B5EF4-FFF2-40B4-BE49-F238E27FC236}">
                <a16:creationId xmlns:a16="http://schemas.microsoft.com/office/drawing/2014/main" id="{979A6491-BC9F-C240-AFF6-898A7F6D1B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/>
              <a:t>כותרת המצגת</a:t>
            </a:r>
            <a:endParaRPr lang="en-US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C0291D95-6F05-9A47-B0E5-101773C3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53C30D-C0AA-7845-BFF1-F8DF9CE6FA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39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197E6F-A4EE-5D49-A167-0D81A3949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34789" y="-8049"/>
            <a:ext cx="6157212" cy="685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808189" y="232974"/>
            <a:ext cx="6576156" cy="685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69678" y="3203079"/>
            <a:ext cx="2311399" cy="870194"/>
          </a:xfrm>
        </p:spPr>
        <p:txBody>
          <a:bodyPr anchor="ctr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ראשי פרקים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28694" y="962160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117460" y="1305115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290024" y="2346598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778790" y="2689553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90024" y="3666868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778790" y="4007671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628694" y="5035264"/>
            <a:ext cx="2307815" cy="326913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117460" y="5375519"/>
            <a:ext cx="3818649" cy="62064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6204355" y="1105644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331644" y="1282626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724460" y="2498118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5727714" y="3830819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855003" y="4007801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3" name="Oval 42"/>
          <p:cNvSpPr/>
          <p:nvPr userDrawn="1"/>
        </p:nvSpPr>
        <p:spPr>
          <a:xfrm>
            <a:off x="6221694" y="5192422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348983" y="5369404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30" hasCustomPrompt="1"/>
          </p:nvPr>
        </p:nvSpPr>
        <p:spPr>
          <a:xfrm>
            <a:off x="5883690" y="2689050"/>
            <a:ext cx="369598" cy="44173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 dirty="0"/>
              <a:t>1</a:t>
            </a:r>
          </a:p>
        </p:txBody>
      </p:sp>
      <p:sp>
        <p:nvSpPr>
          <p:cNvPr id="21" name="Footer Placeholder 27">
            <a:extLst>
              <a:ext uri="{FF2B5EF4-FFF2-40B4-BE49-F238E27FC236}">
                <a16:creationId xmlns:a16="http://schemas.microsoft.com/office/drawing/2014/main" id="{A3C9BBF0-D090-C643-8072-81501D7FF0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AD498CC8-DAE2-FD47-AD7A-16430337EC4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0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197E6F-A4EE-5D49-A167-0D81A3949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-8049"/>
            <a:ext cx="6034789" cy="685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88735" y="232974"/>
            <a:ext cx="6576156" cy="685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754" y="3203079"/>
            <a:ext cx="2311399" cy="870194"/>
          </a:xfrm>
        </p:spPr>
        <p:txBody>
          <a:bodyPr anchor="ctr" anchorCtr="0">
            <a:noAutofit/>
          </a:bodyPr>
          <a:lstStyle>
            <a:lvl1pPr algn="ctr"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ראשי פרקים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34786" y="962160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234786" y="1305115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37449" y="2346598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537449" y="2689553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37449" y="3666868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37449" y="4007671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67568" y="5035264"/>
            <a:ext cx="2307815" cy="326913"/>
          </a:xfrm>
        </p:spPr>
        <p:txBody>
          <a:bodyPr>
            <a:noAutofit/>
          </a:bodyPr>
          <a:lstStyle>
            <a:lvl1pPr algn="l" rtl="0"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267568" y="5375519"/>
            <a:ext cx="3818649" cy="620647"/>
          </a:xfrm>
        </p:spPr>
        <p:txBody>
          <a:bodyPr/>
          <a:lstStyle>
            <a:lvl1pPr algn="l" rtl="0"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 אינטראקציית ירו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174664" y="1105644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5301953" y="1282626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606475" y="2498118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5594979" y="3830819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722268" y="4007801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3" name="Oval 42"/>
          <p:cNvSpPr/>
          <p:nvPr userDrawn="1"/>
        </p:nvSpPr>
        <p:spPr>
          <a:xfrm>
            <a:off x="5086071" y="5192422"/>
            <a:ext cx="704961" cy="704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5213360" y="5369404"/>
            <a:ext cx="400632" cy="42784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30" hasCustomPrompt="1"/>
          </p:nvPr>
        </p:nvSpPr>
        <p:spPr>
          <a:xfrm>
            <a:off x="5765705" y="2689050"/>
            <a:ext cx="369598" cy="44173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 dirty="0"/>
              <a:t>1</a:t>
            </a:r>
          </a:p>
        </p:txBody>
      </p:sp>
      <p:sp>
        <p:nvSpPr>
          <p:cNvPr id="32" name="Footer Placeholder 27">
            <a:extLst>
              <a:ext uri="{FF2B5EF4-FFF2-40B4-BE49-F238E27FC236}">
                <a16:creationId xmlns:a16="http://schemas.microsoft.com/office/drawing/2014/main" id="{56958A2A-29CD-D741-99D5-118FA9382F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/>
              <a:t>כותרת המצגת</a:t>
            </a:r>
            <a:endParaRPr lang="en-US" dirty="0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54A2ED92-EBD5-4B48-9FD0-BAB98DB1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A8F2C31-B00D-7841-B8F7-057AB192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90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62611" y="1327150"/>
            <a:ext cx="10935417" cy="51752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500" y="0"/>
            <a:ext cx="10403031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מפה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7850" y="2736850"/>
            <a:ext cx="336550" cy="33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0374" y="5065658"/>
            <a:ext cx="336550" cy="33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5463" y="3073400"/>
            <a:ext cx="336550" cy="33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928" y="2400300"/>
            <a:ext cx="336550" cy="336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8852" y="2211114"/>
            <a:ext cx="336550" cy="33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0908" y="3077341"/>
            <a:ext cx="336550" cy="336550"/>
          </a:xfrm>
          <a:prstGeom prst="rect">
            <a:avLst/>
          </a:prstGeom>
        </p:spPr>
      </p:pic>
      <p:sp>
        <p:nvSpPr>
          <p:cNvPr id="3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168783" y="1935058"/>
            <a:ext cx="3186748" cy="801792"/>
          </a:xfrm>
        </p:spPr>
        <p:txBody>
          <a:bodyPr/>
          <a:lstStyle>
            <a:lvl1pPr>
              <a:lnSpc>
                <a:spcPct val="120000"/>
              </a:lnSpc>
              <a:defRPr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68784" y="1435051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334743" y="3073400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262687" y="2243495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2307763" y="2418714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2989298" y="3073400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2062" y="5069667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-433671" y="2755264"/>
            <a:ext cx="2276165" cy="236222"/>
          </a:xfrm>
        </p:spPr>
        <p:txBody>
          <a:bodyPr/>
          <a:lstStyle>
            <a:lvl1pPr>
              <a:defRPr b="1" baseline="0"/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/>
              <a:t>מיקום במפה</a:t>
            </a:r>
            <a:endParaRPr lang="en-US" dirty="0"/>
          </a:p>
        </p:txBody>
      </p:sp>
      <p:sp>
        <p:nvSpPr>
          <p:cNvPr id="21" name="Footer Placeholder 27">
            <a:extLst>
              <a:ext uri="{FF2B5EF4-FFF2-40B4-BE49-F238E27FC236}">
                <a16:creationId xmlns:a16="http://schemas.microsoft.com/office/drawing/2014/main" id="{7FC60D23-75F6-F648-B004-3FB52DB766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7E24608D-92E2-7448-A41B-4AD27123B1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8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03684" y="96503"/>
            <a:ext cx="5092700" cy="6858000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8285019" y="1265113"/>
            <a:ext cx="3186748" cy="80179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435927"/>
            <a:ext cx="35720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285019" y="4555569"/>
            <a:ext cx="3186748" cy="80179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92728" y="1265113"/>
            <a:ext cx="3186748" cy="80179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92728" y="4555569"/>
            <a:ext cx="3186748" cy="80179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aseline="0"/>
            </a:lvl1pPr>
          </a:lstStyle>
          <a:p>
            <a:pPr lvl="0"/>
            <a:r>
              <a:rPr lang="he-IL" dirty="0"/>
              <a:t>צא הקם ינאצם אבסטרקטי מלה </a:t>
            </a:r>
            <a:r>
              <a:rPr lang="he-IL" dirty="0" err="1"/>
              <a:t>אינטרפולציות</a:t>
            </a:r>
            <a:r>
              <a:rPr lang="he-IL" dirty="0"/>
              <a:t>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619982" y="3435927"/>
            <a:ext cx="35720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050035" y="13853"/>
            <a:ext cx="11401" cy="942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6050036" y="5915891"/>
            <a:ext cx="11401" cy="942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4282619" y="1668510"/>
            <a:ext cx="3534833" cy="353483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791" y="3705676"/>
            <a:ext cx="424917" cy="3472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31" y="2237146"/>
            <a:ext cx="403064" cy="3812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807" y="2252912"/>
            <a:ext cx="339934" cy="3763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122" y="3742173"/>
            <a:ext cx="296227" cy="293799"/>
          </a:xfrm>
          <a:prstGeom prst="rect">
            <a:avLst/>
          </a:prstGeom>
        </p:spPr>
      </p:pic>
      <p:cxnSp>
        <p:nvCxnSpPr>
          <p:cNvPr id="28" name="Straight Connector 27"/>
          <p:cNvCxnSpPr/>
          <p:nvPr userDrawn="1"/>
        </p:nvCxnSpPr>
        <p:spPr>
          <a:xfrm flipV="1">
            <a:off x="6060359" y="2098437"/>
            <a:ext cx="3288" cy="26952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 flipV="1">
            <a:off x="4587525" y="3435926"/>
            <a:ext cx="2812930" cy="101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257359" y="2648982"/>
            <a:ext cx="907650" cy="287742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25%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237123" y="2969455"/>
            <a:ext cx="1406852" cy="263391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27" hasCustomPrompt="1"/>
          </p:nvPr>
        </p:nvSpPr>
        <p:spPr>
          <a:xfrm>
            <a:off x="6257359" y="4061715"/>
            <a:ext cx="907650" cy="287742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25%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6237123" y="4382188"/>
            <a:ext cx="1406852" cy="263391"/>
          </a:xfrm>
        </p:spPr>
        <p:txBody>
          <a:bodyPr>
            <a:noAutofit/>
          </a:bodyPr>
          <a:lstStyle>
            <a:lvl1pPr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529977" y="2969455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529977" y="4382188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הקם ינאצם אב</a:t>
            </a:r>
            <a:endParaRPr lang="en-US" dirty="0"/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529977" y="2669119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25%</a:t>
            </a:r>
            <a:endParaRPr lang="en-US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529977" y="4068384"/>
            <a:ext cx="1406852" cy="263391"/>
          </a:xfrm>
        </p:spPr>
        <p:txBody>
          <a:bodyPr>
            <a:noAutofit/>
          </a:bodyPr>
          <a:lstStyle>
            <a:lvl1pPr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25%</a:t>
            </a:r>
            <a:endParaRPr lang="en-US" dirty="0"/>
          </a:p>
        </p:txBody>
      </p:sp>
      <p:sp>
        <p:nvSpPr>
          <p:cNvPr id="29" name="Footer Placeholder 27">
            <a:extLst>
              <a:ext uri="{FF2B5EF4-FFF2-40B4-BE49-F238E27FC236}">
                <a16:creationId xmlns:a16="http://schemas.microsoft.com/office/drawing/2014/main" id="{1D6CF15C-84F4-4941-B41A-F149D6127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9B9F9564-F3EF-CB47-82AA-B4F62B2AF2C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5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E9411D8-0630-334B-930E-310C79D65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46131" y="2889955"/>
            <a:ext cx="1330582" cy="13433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7A34D56-6CEF-F64D-AE2D-495B370D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46131" y="4560710"/>
            <a:ext cx="1330582" cy="13433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3C2EEDB-9FBC-8B4A-9832-927E9EFE4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1242" y="1230489"/>
            <a:ext cx="1330582" cy="134337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00428D-F4B7-9843-BAD4-C2A69B478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1242" y="2889955"/>
            <a:ext cx="1330582" cy="13433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94A5B4-92AE-C941-AA47-2BA328470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1242" y="4560710"/>
            <a:ext cx="1330582" cy="134337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9522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7221" y="19041"/>
            <a:ext cx="10068310" cy="981081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ראשי פרקים מפורטים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790620" y="1782779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790620" y="1409772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790620" y="3446430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790620" y="3073423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790620" y="5110081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790620" y="4737074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287221" y="1782779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287221" y="1409772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46131" y="1230489"/>
            <a:ext cx="1330582" cy="1343377"/>
          </a:xfrm>
          <a:prstGeom prst="rect">
            <a:avLst/>
          </a:prstGeom>
        </p:spPr>
      </p:pic>
      <p:sp>
        <p:nvSpPr>
          <p:cNvPr id="5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1287221" y="3446430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287221" y="3073423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1287221" y="5110081"/>
            <a:ext cx="3186747" cy="719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None/>
              <a:defRPr sz="1400" b="0" baseline="0"/>
            </a:lvl1pPr>
          </a:lstStyle>
          <a:p>
            <a:pPr lvl="0"/>
            <a:r>
              <a:rPr lang="he-IL" dirty="0"/>
              <a:t>צא הקם ינאצם אבסטרקטי מלה</a:t>
            </a:r>
            <a:r>
              <a:rPr lang="en-US" dirty="0"/>
              <a:t> </a:t>
            </a:r>
            <a:r>
              <a:rPr lang="he-IL" dirty="0" err="1"/>
              <a:t>אינטרפו</a:t>
            </a:r>
            <a:r>
              <a:rPr lang="en-US" dirty="0"/>
              <a:t> </a:t>
            </a:r>
            <a:r>
              <a:rPr lang="he-IL" dirty="0"/>
              <a:t>לציות סוננת</a:t>
            </a:r>
            <a:r>
              <a:rPr lang="en-US" dirty="0"/>
              <a:t> </a:t>
            </a:r>
            <a:r>
              <a:rPr lang="he-IL" dirty="0"/>
              <a:t>אינטראקציית </a:t>
            </a:r>
            <a:r>
              <a:rPr lang="he-IL" dirty="0" err="1"/>
              <a:t>ירוצא</a:t>
            </a:r>
            <a:r>
              <a:rPr lang="he-IL" dirty="0"/>
              <a:t> הקם ינאצם אבסטרקטי מלה</a:t>
            </a:r>
            <a:endParaRPr 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287221" y="4737074"/>
            <a:ext cx="3186748" cy="272921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5054963" y="178277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5054963" y="3411564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5054963" y="507915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5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10539701" y="178277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6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10539701" y="3411564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10539701" y="5079159"/>
            <a:ext cx="514060" cy="427840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1</a:t>
            </a:r>
            <a:r>
              <a:rPr lang="en-US" dirty="0"/>
              <a:t>0</a:t>
            </a:r>
          </a:p>
        </p:txBody>
      </p:sp>
      <p:sp>
        <p:nvSpPr>
          <p:cNvPr id="34" name="Footer Placeholder 27">
            <a:extLst>
              <a:ext uri="{FF2B5EF4-FFF2-40B4-BE49-F238E27FC236}">
                <a16:creationId xmlns:a16="http://schemas.microsoft.com/office/drawing/2014/main" id="{A26B7019-62B3-4B49-A11B-DDD9ADE461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FDF9804C-113D-C449-B422-D5E58F6D73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0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77" y="19521"/>
            <a:ext cx="7204215" cy="6822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6000" y="0"/>
            <a:ext cx="6476999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00" y="1474435"/>
            <a:ext cx="6477000" cy="4217238"/>
          </a:xfrm>
        </p:spPr>
        <p:txBody>
          <a:bodyPr numCol="2" spcCol="540000" rtlCol="1">
            <a:noAutofit/>
          </a:bodyPr>
          <a:lstStyle>
            <a:lvl1pPr marL="0" indent="0" algn="r" rtl="1">
              <a:lnSpc>
                <a:spcPct val="120000"/>
              </a:lnSpc>
              <a:buNone/>
              <a:defRPr sz="11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0" name="Footer Placeholder 27">
            <a:extLst>
              <a:ext uri="{FF2B5EF4-FFF2-40B4-BE49-F238E27FC236}">
                <a16:creationId xmlns:a16="http://schemas.microsoft.com/office/drawing/2014/main" id="{33B93D18-DD94-7E4A-AEBF-131C557C81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C9C7A14-FDC7-E841-9FD0-CB6E34D2BA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7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112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72042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6000" y="16112"/>
            <a:ext cx="6476999" cy="990600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7536" y="1523204"/>
            <a:ext cx="6629322" cy="860551"/>
          </a:xfrm>
        </p:spPr>
        <p:txBody>
          <a:bodyPr numCol="1" spcCol="540000" rtlCol="1">
            <a:noAutofit/>
          </a:bodyPr>
          <a:lstStyle>
            <a:lvl1pPr marL="0" indent="0" algn="r" rtl="1">
              <a:lnSpc>
                <a:spcPct val="120000"/>
              </a:lnSpc>
              <a:buNone/>
              <a:defRPr sz="11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0" name="Footer Placeholder 27">
            <a:extLst>
              <a:ext uri="{FF2B5EF4-FFF2-40B4-BE49-F238E27FC236}">
                <a16:creationId xmlns:a16="http://schemas.microsoft.com/office/drawing/2014/main" id="{33B93D18-DD94-7E4A-AEBF-131C557C81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301153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C9C7A14-FDC7-E841-9FD0-CB6E34D2BA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55035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909388"/>
            <a:ext cx="726433" cy="758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633" y="1482175"/>
            <a:ext cx="729633" cy="729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19" y="2542338"/>
            <a:ext cx="729633" cy="72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633" y="3702829"/>
            <a:ext cx="729633" cy="72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19" y="4756767"/>
            <a:ext cx="729633" cy="729633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147457" y="3775680"/>
            <a:ext cx="6630081" cy="844550"/>
          </a:xfrm>
        </p:spPr>
        <p:txBody>
          <a:bodyPr numCol="1"/>
          <a:lstStyle>
            <a:lvl1pPr>
              <a:lnSpc>
                <a:spcPct val="120000"/>
              </a:lnSpc>
              <a:defRPr sz="1100"/>
            </a:lvl1pPr>
          </a:lstStyle>
          <a:p>
            <a:pPr lvl="0"/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147457" y="4865925"/>
            <a:ext cx="6630081" cy="881062"/>
          </a:xfrm>
        </p:spPr>
        <p:txBody>
          <a:bodyPr numCol="1"/>
          <a:lstStyle>
            <a:lvl1pPr>
              <a:lnSpc>
                <a:spcPct val="120000"/>
              </a:lnSpc>
              <a:defRPr sz="1100"/>
            </a:lvl1pPr>
          </a:lstStyle>
          <a:p>
            <a:pPr lvl="0"/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148138" y="2582863"/>
            <a:ext cx="6629400" cy="939800"/>
          </a:xfrm>
        </p:spPr>
        <p:txBody>
          <a:bodyPr/>
          <a:lstStyle>
            <a:lvl1pPr>
              <a:lnSpc>
                <a:spcPct val="120000"/>
              </a:lnSpc>
              <a:defRPr sz="1100"/>
            </a:lvl1pPr>
          </a:lstStyle>
          <a:p>
            <a:pPr lvl="0"/>
            <a:r>
              <a:rPr lang="he-IL" dirty="0"/>
              <a:t>טקסט רץ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6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1A712D-C1F3-314C-8F8A-98D4E6E81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72042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6000" y="16112"/>
            <a:ext cx="6476999" cy="974488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00" y="1474435"/>
            <a:ext cx="6477000" cy="4217238"/>
          </a:xfrm>
        </p:spPr>
        <p:txBody>
          <a:bodyPr numCol="2" spcCol="540000" rtlCol="1">
            <a:noAutofit/>
          </a:bodyPr>
          <a:lstStyle>
            <a:lvl1pPr marL="0" indent="0" algn="r">
              <a:lnSpc>
                <a:spcPct val="120000"/>
              </a:lnSpc>
              <a:buNone/>
              <a:defRPr sz="11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56756" y="1411354"/>
            <a:ext cx="4343400" cy="434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1" name="Footer Placeholder 27">
            <a:extLst>
              <a:ext uri="{FF2B5EF4-FFF2-40B4-BE49-F238E27FC236}">
                <a16:creationId xmlns:a16="http://schemas.microsoft.com/office/drawing/2014/main" id="{D03623A1-3576-3941-9DD6-786132DC3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A85C6FC-4B56-8D44-825F-805CF8B9865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4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6505" y="-577358"/>
            <a:ext cx="7094905" cy="6878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8400" y="-1"/>
            <a:ext cx="6324599" cy="102560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8400" y="1474435"/>
            <a:ext cx="6324599" cy="3929428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טקסט רץ 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56507" y="1113118"/>
            <a:ext cx="3497412" cy="34974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0D70752C-645D-0548-AB02-B9343BA9D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2F4F33-CEEF-2640-BBE7-B2BCF3A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191" y="2527300"/>
            <a:ext cx="576118" cy="57611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170299" y="3316032"/>
            <a:ext cx="7787898" cy="535531"/>
          </a:xfrm>
        </p:spPr>
        <p:txBody>
          <a:bodyPr anchor="b"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he-IL" dirty="0"/>
              <a:t>פה יגיע ציטוט מעורר השראה.״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3553656" y="4630216"/>
            <a:ext cx="4771640" cy="382656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e-IL" dirty="0"/>
              <a:t>- ביל גייטס, </a:t>
            </a:r>
            <a:r>
              <a:rPr lang="he-IL"/>
              <a:t>מייסד מיקרוסופט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36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170299" y="3316032"/>
            <a:ext cx="7787898" cy="535531"/>
          </a:xfrm>
        </p:spPr>
        <p:txBody>
          <a:bodyPr anchor="b"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he-IL" dirty="0"/>
              <a:t>פה יגיע ציטוט מעורר השראה.״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3553656" y="4630216"/>
            <a:ext cx="4771640" cy="382656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e-IL" dirty="0"/>
              <a:t>- ביל גייטס, </a:t>
            </a:r>
            <a:r>
              <a:rPr lang="he-IL"/>
              <a:t>מייסד מיקרוסופט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76" y="2548460"/>
            <a:ext cx="523097" cy="5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3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7">
            <a:extLst>
              <a:ext uri="{FF2B5EF4-FFF2-40B4-BE49-F238E27FC236}">
                <a16:creationId xmlns:a16="http://schemas.microsoft.com/office/drawing/2014/main" id="{C497C2CB-7B7D-154D-B99F-C55C790AD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1"/>
            <a:r>
              <a:rPr lang="he-IL"/>
              <a:t>כותרת המצגת</a:t>
            </a:r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C43374-7F20-1449-BBC8-3AFC997683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9B12B5-AD0D-6A4E-A3C9-C03251F3F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7581" y="5903328"/>
            <a:ext cx="726433" cy="7383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C5CD55-CD6D-6F49-9A16-FE32D78DB90F}"/>
              </a:ext>
            </a:extLst>
          </p:cNvPr>
          <p:cNvSpPr/>
          <p:nvPr userDrawn="1"/>
        </p:nvSpPr>
        <p:spPr>
          <a:xfrm>
            <a:off x="0" y="0"/>
            <a:ext cx="12192000" cy="10210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52969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517" y="35002"/>
            <a:ext cx="4677482" cy="955598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5517" y="1474435"/>
            <a:ext cx="4677482" cy="3929428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ספציפיקציית</a:t>
            </a:r>
            <a:r>
              <a:rPr lang="he-IL" dirty="0"/>
              <a:t> הל הלשן קרמל תכסו </a:t>
            </a:r>
            <a:r>
              <a:rPr lang="he-IL" dirty="0" err="1"/>
              <a:t>סקסופוני</a:t>
            </a:r>
            <a:r>
              <a:rPr lang="he-IL" dirty="0"/>
              <a:t> זוכר פצע קונסטיטוציוני לחום ושט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מיותמי</a:t>
            </a:r>
            <a:r>
              <a:rPr lang="he-IL" dirty="0"/>
              <a:t> איתן </a:t>
            </a:r>
            <a:r>
              <a:rPr lang="he-IL" dirty="0" err="1"/>
              <a:t>פיזיותרפיית</a:t>
            </a:r>
            <a:r>
              <a:rPr lang="he-IL" dirty="0"/>
              <a:t> פוטוסינתזה בצוע שנת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זנח טסט אאחסנה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70" y="456447"/>
            <a:ext cx="4124912" cy="6429262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913426" y="1894706"/>
            <a:ext cx="3235186" cy="3235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41434" y="2139015"/>
            <a:ext cx="4855680" cy="4741279"/>
          </a:xfrm>
          <a:prstGeom prst="rect">
            <a:avLst/>
          </a:prstGeom>
        </p:spPr>
      </p:pic>
      <p:sp>
        <p:nvSpPr>
          <p:cNvPr id="1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967078" y="3309398"/>
            <a:ext cx="2547031" cy="2547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06472" y="456447"/>
            <a:ext cx="2633669" cy="2620885"/>
          </a:xfrm>
          <a:prstGeom prst="rect">
            <a:avLst/>
          </a:prstGeom>
        </p:spPr>
      </p:pic>
      <p:sp>
        <p:nvSpPr>
          <p:cNvPr id="1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2819531" y="855215"/>
            <a:ext cx="1795188" cy="17951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2" name="Footer Placeholder 27">
            <a:extLst>
              <a:ext uri="{FF2B5EF4-FFF2-40B4-BE49-F238E27FC236}">
                <a16:creationId xmlns:a16="http://schemas.microsoft.com/office/drawing/2014/main" id="{E4C7D8C4-B880-2347-968A-402852D84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1264CAD-2AA5-5E42-BD55-C178145D6FC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2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110" y="35002"/>
            <a:ext cx="4677482" cy="955598"/>
          </a:xfrm>
        </p:spPr>
        <p:txBody>
          <a:bodyPr anchor="ctr">
            <a:noAutofit/>
          </a:bodyPr>
          <a:lstStyle>
            <a:lvl1pPr algn="l" rtl="0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110" y="1474435"/>
            <a:ext cx="4677482" cy="3929428"/>
          </a:xfrm>
        </p:spPr>
        <p:txBody>
          <a:bodyPr>
            <a:noAutofit/>
          </a:bodyPr>
          <a:lstStyle>
            <a:lvl1pPr marL="0" indent="0" algn="l" rtl="0">
              <a:lnSpc>
                <a:spcPct val="120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ספציפיקציית</a:t>
            </a:r>
            <a:r>
              <a:rPr lang="he-IL" dirty="0"/>
              <a:t> הל הלשן קרמל תכסו </a:t>
            </a:r>
            <a:r>
              <a:rPr lang="he-IL" dirty="0" err="1"/>
              <a:t>סקסופוני</a:t>
            </a:r>
            <a:r>
              <a:rPr lang="he-IL" dirty="0"/>
              <a:t> זוכר פצע קונסטיטוציוני לחום ושט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מיותמי</a:t>
            </a:r>
            <a:r>
              <a:rPr lang="he-IL" dirty="0"/>
              <a:t> איתן </a:t>
            </a:r>
            <a:r>
              <a:rPr lang="he-IL" dirty="0" err="1"/>
              <a:t>פיזיותרפיית</a:t>
            </a:r>
            <a:r>
              <a:rPr lang="he-IL" dirty="0"/>
              <a:t> פוטוסינתזה בצוע שנת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זנח טסט אאחסנה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067088" y="456447"/>
            <a:ext cx="4124912" cy="6429262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843952" y="1894706"/>
            <a:ext cx="3235186" cy="3235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65946" y="2139015"/>
            <a:ext cx="4855680" cy="4741279"/>
          </a:xfrm>
          <a:prstGeom prst="rect">
            <a:avLst/>
          </a:prstGeom>
        </p:spPr>
      </p:pic>
      <p:sp>
        <p:nvSpPr>
          <p:cNvPr id="1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791590" y="3309398"/>
            <a:ext cx="2547031" cy="2547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053222" y="456447"/>
            <a:ext cx="2633669" cy="2620885"/>
          </a:xfrm>
          <a:prstGeom prst="rect">
            <a:avLst/>
          </a:prstGeom>
        </p:spPr>
      </p:pic>
      <p:sp>
        <p:nvSpPr>
          <p:cNvPr id="1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7466281" y="855215"/>
            <a:ext cx="1795188" cy="17951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6" name="Footer Placeholder 27">
            <a:extLst>
              <a:ext uri="{FF2B5EF4-FFF2-40B4-BE49-F238E27FC236}">
                <a16:creationId xmlns:a16="http://schemas.microsoft.com/office/drawing/2014/main" id="{17C49006-1450-BC4E-A409-0456BCB61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9589" y="6285041"/>
            <a:ext cx="2159000" cy="24928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/>
              <a:t>כותרת המצגת</a:t>
            </a:r>
            <a:endParaRPr lang="en-US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151667B7-50D1-9847-BC35-DC1FC09D19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3339" y="6238923"/>
            <a:ext cx="476250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EED489-6F77-3846-975A-6B3AA7F28C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1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2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35003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1410" y="-1"/>
            <a:ext cx="10161589" cy="1021091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62256" y="2365389"/>
            <a:ext cx="3040741" cy="3144457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6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ספציפיקהלחנה</a:t>
            </a:r>
            <a:r>
              <a:rPr lang="he-IL" dirty="0"/>
              <a:t> בקטריולוגי </a:t>
            </a:r>
            <a:r>
              <a:rPr lang="he-IL" dirty="0" err="1"/>
              <a:t>היהגו</a:t>
            </a:r>
            <a:r>
              <a:rPr lang="he-IL" dirty="0"/>
              <a:t> אפיקורסי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56" y="1776780"/>
            <a:ext cx="417341" cy="362765"/>
          </a:xfrm>
          <a:prstGeom prst="rect">
            <a:avLst/>
          </a:prstGeom>
        </p:spPr>
      </p:pic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62256" y="1796286"/>
            <a:ext cx="2477070" cy="337494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027" y="1776780"/>
            <a:ext cx="417341" cy="362765"/>
          </a:xfrm>
          <a:prstGeom prst="rect">
            <a:avLst/>
          </a:prstGeom>
        </p:spPr>
      </p:pic>
      <p:sp>
        <p:nvSpPr>
          <p:cNvPr id="2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02627" y="1796286"/>
            <a:ext cx="2477070" cy="337494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398" y="1776780"/>
            <a:ext cx="417341" cy="362765"/>
          </a:xfrm>
          <a:prstGeom prst="rect">
            <a:avLst/>
          </a:prstGeom>
        </p:spPr>
      </p:pic>
      <p:sp>
        <p:nvSpPr>
          <p:cNvPr id="3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42998" y="1796286"/>
            <a:ext cx="2477070" cy="337494"/>
          </a:xfrm>
        </p:spPr>
        <p:txBody>
          <a:bodyPr>
            <a:noAutofit/>
          </a:bodyPr>
          <a:lstStyle>
            <a:lvl1pPr>
              <a:defRPr sz="2000" b="1"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כותרת נושא</a:t>
            </a:r>
            <a:endParaRPr lang="en-US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22" hasCustomPrompt="1"/>
          </p:nvPr>
        </p:nvSpPr>
        <p:spPr>
          <a:xfrm>
            <a:off x="4702627" y="2365375"/>
            <a:ext cx="3040062" cy="31448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ספציפיקהלחנה</a:t>
            </a:r>
            <a:r>
              <a:rPr lang="he-IL" dirty="0"/>
              <a:t> בקטריולוגי </a:t>
            </a:r>
            <a:r>
              <a:rPr lang="he-IL" dirty="0" err="1"/>
              <a:t>היהגו</a:t>
            </a:r>
            <a:r>
              <a:rPr lang="he-IL" dirty="0"/>
              <a:t> אפיקורסי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</a:t>
            </a:r>
            <a:endParaRPr lang="en-US" dirty="0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sz="quarter" idx="23" hasCustomPrompt="1"/>
          </p:nvPr>
        </p:nvSpPr>
        <p:spPr>
          <a:xfrm>
            <a:off x="1141410" y="2365375"/>
            <a:ext cx="3041650" cy="31448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 סטרוקטורות </a:t>
            </a:r>
            <a:r>
              <a:rPr lang="he-IL" dirty="0" err="1"/>
              <a:t>תלחינני</a:t>
            </a:r>
            <a:r>
              <a:rPr lang="he-IL" dirty="0"/>
              <a:t> תש או ממפה </a:t>
            </a:r>
            <a:r>
              <a:rPr lang="he-IL" dirty="0" err="1"/>
              <a:t>היעגנם</a:t>
            </a:r>
            <a:r>
              <a:rPr lang="he-IL" dirty="0"/>
              <a:t> </a:t>
            </a:r>
            <a:r>
              <a:rPr lang="he-IL" dirty="0" err="1"/>
              <a:t>יתמחזר</a:t>
            </a:r>
            <a:r>
              <a:rPr lang="he-IL" dirty="0"/>
              <a:t> מק שקן חנכנו סנוקר תחטוב תהופנט </a:t>
            </a:r>
            <a:r>
              <a:rPr lang="he-IL" dirty="0" err="1"/>
              <a:t>יולן</a:t>
            </a:r>
            <a:r>
              <a:rPr lang="he-IL" dirty="0"/>
              <a:t> אמבולטורי זרכן תיקבצנה </a:t>
            </a:r>
            <a:r>
              <a:rPr lang="he-IL" dirty="0" err="1"/>
              <a:t>ספציפיקהלחנה</a:t>
            </a:r>
            <a:r>
              <a:rPr lang="he-IL" dirty="0"/>
              <a:t> בקטריולוגי </a:t>
            </a:r>
            <a:r>
              <a:rPr lang="he-IL" dirty="0" err="1"/>
              <a:t>היהגו</a:t>
            </a:r>
            <a:r>
              <a:rPr lang="he-IL" dirty="0"/>
              <a:t> אפיקורסי יתבהר הורצת </a:t>
            </a:r>
            <a:r>
              <a:rPr lang="he-IL" dirty="0" err="1"/>
              <a:t>נרצו</a:t>
            </a:r>
            <a:r>
              <a:rPr lang="he-IL" dirty="0"/>
              <a:t> קונצרטנטי תא אחבשן מרגש פיזיולוג מר שכלל </a:t>
            </a:r>
            <a:r>
              <a:rPr lang="he-IL" dirty="0" err="1"/>
              <a:t>שבצך</a:t>
            </a:r>
            <a:r>
              <a:rPr lang="he-IL" dirty="0"/>
              <a:t> חשו יבב סנפלינג </a:t>
            </a:r>
            <a:r>
              <a:rPr lang="he-IL" dirty="0" err="1"/>
              <a:t>ממויני</a:t>
            </a:r>
            <a:r>
              <a:rPr lang="he-IL" dirty="0"/>
              <a:t> תש </a:t>
            </a:r>
            <a:r>
              <a:rPr lang="he-IL" dirty="0" err="1"/>
              <a:t>רטרוספקטיבת</a:t>
            </a:r>
            <a:r>
              <a:rPr lang="he-IL" dirty="0"/>
              <a:t> מתומרצות </a:t>
            </a:r>
            <a:endParaRPr lang="en-US" dirty="0"/>
          </a:p>
        </p:txBody>
      </p:sp>
      <p:sp>
        <p:nvSpPr>
          <p:cNvPr id="16" name="Footer Placeholder 27">
            <a:extLst>
              <a:ext uri="{FF2B5EF4-FFF2-40B4-BE49-F238E27FC236}">
                <a16:creationId xmlns:a16="http://schemas.microsoft.com/office/drawing/2014/main" id="{526142CD-1996-334C-808F-23EEA4F4D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8A2B40D-99E6-E04C-BABD-C01F440685B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27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149328" y="3744068"/>
            <a:ext cx="3042274" cy="431741"/>
          </a:xfrm>
        </p:spPr>
        <p:txBody>
          <a:bodyPr>
            <a:noAutofit/>
          </a:bodyPr>
          <a:lstStyle>
            <a:lvl1pPr algn="ctr">
              <a:defRPr sz="2000" b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אילון </a:t>
            </a:r>
            <a:r>
              <a:rPr lang="he-IL" dirty="0" err="1"/>
              <a:t>מאסק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149328" y="4262339"/>
            <a:ext cx="3042274" cy="805780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buNone/>
              <a:defRPr sz="1600" b="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766587" y="3744068"/>
            <a:ext cx="3042274" cy="431741"/>
          </a:xfrm>
        </p:spPr>
        <p:txBody>
          <a:bodyPr>
            <a:noAutofit/>
          </a:bodyPr>
          <a:lstStyle>
            <a:lvl1pPr algn="ctr">
              <a:defRPr sz="2000" b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אילון </a:t>
            </a:r>
            <a:r>
              <a:rPr lang="he-IL" dirty="0" err="1"/>
              <a:t>מאסק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4766587" y="4262339"/>
            <a:ext cx="3042274" cy="805780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buNone/>
              <a:defRPr sz="1600" b="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383846" y="3744068"/>
            <a:ext cx="3042274" cy="431741"/>
          </a:xfrm>
        </p:spPr>
        <p:txBody>
          <a:bodyPr>
            <a:noAutofit/>
          </a:bodyPr>
          <a:lstStyle>
            <a:lvl1pPr algn="ctr">
              <a:defRPr sz="2000" b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אילון </a:t>
            </a:r>
            <a:r>
              <a:rPr lang="he-IL" dirty="0" err="1"/>
              <a:t>מאסק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8383846" y="4262339"/>
            <a:ext cx="3042274" cy="805780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buNone/>
              <a:defRPr sz="1600" b="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he-IL" dirty="0"/>
              <a:t>גימטריית </a:t>
            </a:r>
            <a:r>
              <a:rPr lang="he-IL" dirty="0" err="1"/>
              <a:t>וכב</a:t>
            </a:r>
            <a:r>
              <a:rPr lang="he-IL" dirty="0"/>
              <a:t> חפפה מ הפיק </a:t>
            </a:r>
            <a:r>
              <a:rPr lang="he-IL" dirty="0" err="1"/>
              <a:t>היחסם</a:t>
            </a:r>
            <a:r>
              <a:rPr lang="he-IL" dirty="0"/>
              <a:t> טרנספורמציית קרט גתם נצן אוטומציה אקספוזיציה קונסטיטוטיבי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66295" y="1115571"/>
            <a:ext cx="2628497" cy="2628497"/>
          </a:xfrm>
          <a:prstGeom prst="rect">
            <a:avLst/>
          </a:prstGeom>
        </p:spPr>
      </p:pic>
      <p:sp>
        <p:nvSpPr>
          <p:cNvPr id="3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994114" y="1768192"/>
            <a:ext cx="1314940" cy="1314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71972" y="1115571"/>
            <a:ext cx="2628497" cy="2628497"/>
          </a:xfrm>
          <a:prstGeom prst="rect">
            <a:avLst/>
          </a:prstGeom>
        </p:spPr>
      </p:pic>
      <p:sp>
        <p:nvSpPr>
          <p:cNvPr id="3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5599791" y="1768192"/>
            <a:ext cx="1314940" cy="1314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06712" y="1115571"/>
            <a:ext cx="2628497" cy="2628497"/>
          </a:xfrm>
          <a:prstGeom prst="rect">
            <a:avLst/>
          </a:prstGeom>
        </p:spPr>
      </p:pic>
      <p:sp>
        <p:nvSpPr>
          <p:cNvPr id="40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9234531" y="1768192"/>
            <a:ext cx="1314940" cy="1314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6" name="Footer Placeholder 27">
            <a:extLst>
              <a:ext uri="{FF2B5EF4-FFF2-40B4-BE49-F238E27FC236}">
                <a16:creationId xmlns:a16="http://schemas.microsoft.com/office/drawing/2014/main" id="{8087EA24-6E66-6242-AE04-C08B6AFCE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D36CC13-EEE4-CC49-8E77-A16AE6EC834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08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7" y="163629"/>
            <a:ext cx="4576149" cy="870194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29438" y="0"/>
            <a:ext cx="5262562" cy="68992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1404257" y="1497013"/>
            <a:ext cx="4576149" cy="408146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8" name="Footer Placeholder 27">
            <a:extLst>
              <a:ext uri="{FF2B5EF4-FFF2-40B4-BE49-F238E27FC236}">
                <a16:creationId xmlns:a16="http://schemas.microsoft.com/office/drawing/2014/main" id="{22BC0CE1-45BC-7248-AC36-D1C623382F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27597ED-3A58-A042-875C-27D5E294130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53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7" y="0"/>
            <a:ext cx="4576149" cy="983023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29438" y="0"/>
            <a:ext cx="5262562" cy="68992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1404257" y="1497013"/>
            <a:ext cx="4576149" cy="408146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8" name="Footer Placeholder 27">
            <a:extLst>
              <a:ext uri="{FF2B5EF4-FFF2-40B4-BE49-F238E27FC236}">
                <a16:creationId xmlns:a16="http://schemas.microsoft.com/office/drawing/2014/main" id="{22BC0CE1-45BC-7248-AC36-D1C623382F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27597ED-3A58-A042-875C-27D5E294130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8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990600"/>
            <a:ext cx="5262562" cy="5908675"/>
          </a:xfrm>
          <a:solidFill>
            <a:schemeClr val="accent1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he-IL" dirty="0"/>
              <a:t>הכנס תמונה לכאן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E42D45-656B-7349-A9F9-88A1581D5AAF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9545" y="261603"/>
            <a:ext cx="4885072" cy="870194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he-IL" dirty="0"/>
              <a:t>כאן תבוא כותרת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24" hasCustomPrompt="1"/>
          </p:nvPr>
        </p:nvSpPr>
        <p:spPr>
          <a:xfrm>
            <a:off x="6509544" y="1497013"/>
            <a:ext cx="4885072" cy="41100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he-IL" dirty="0"/>
              <a:t>טקסט</a:t>
            </a:r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528EE20D-5676-BB4B-99D0-6FDD9ADF8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38368" y="6285041"/>
            <a:ext cx="2159000" cy="249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rtl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B256100-CA61-9D42-92D3-D1F4326901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48169" y="6238923"/>
            <a:ext cx="47625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DB471CC-1647-9041-AC92-CE8E329D92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9285DD-ED6F-014C-904C-94ECD3BEB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1" y="5893276"/>
            <a:ext cx="726433" cy="758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6" y="1272120"/>
            <a:ext cx="5302968" cy="5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BC2AC-8AFC-2F40-B7D1-DDEB4E9BA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algn="ctr" defTabSz="914400" rtl="1" eaLnBrk="1" latinLnBrk="0" hangingPunct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4D27A-1691-2B41-9BDE-1646686D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7550" y="6356350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71CC-1647-9041-AC92-CE8E329D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1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0" r:id="rId3"/>
    <p:sldLayoutId id="2147483686" r:id="rId4"/>
    <p:sldLayoutId id="2147483661" r:id="rId5"/>
    <p:sldLayoutId id="2147483662" r:id="rId6"/>
    <p:sldLayoutId id="2147483663" r:id="rId7"/>
    <p:sldLayoutId id="2147483687" r:id="rId8"/>
    <p:sldLayoutId id="2147483680" r:id="rId9"/>
    <p:sldLayoutId id="2147483692" r:id="rId10"/>
    <p:sldLayoutId id="2147483664" r:id="rId11"/>
    <p:sldLayoutId id="2147483665" r:id="rId12"/>
    <p:sldLayoutId id="2147483666" r:id="rId13"/>
    <p:sldLayoutId id="2147483688" r:id="rId14"/>
    <p:sldLayoutId id="2147483667" r:id="rId15"/>
    <p:sldLayoutId id="2147483668" r:id="rId16"/>
    <p:sldLayoutId id="2147483669" r:id="rId17"/>
    <p:sldLayoutId id="2147483670" r:id="rId18"/>
    <p:sldLayoutId id="2147483681" r:id="rId19"/>
    <p:sldLayoutId id="2147483671" r:id="rId20"/>
    <p:sldLayoutId id="2147483672" r:id="rId21"/>
    <p:sldLayoutId id="2147483673" r:id="rId22"/>
    <p:sldLayoutId id="2147483683" r:id="rId23"/>
    <p:sldLayoutId id="2147483693" r:id="rId24"/>
    <p:sldLayoutId id="2147483674" r:id="rId25"/>
    <p:sldLayoutId id="2147483690" r:id="rId26"/>
    <p:sldLayoutId id="2147483675" r:id="rId27"/>
    <p:sldLayoutId id="2147483676" r:id="rId28"/>
    <p:sldLayoutId id="2147483677" r:id="rId29"/>
    <p:sldLayoutId id="2147483682" r:id="rId30"/>
    <p:sldLayoutId id="2147483678" r:id="rId31"/>
    <p:sldLayoutId id="2147483691" r:id="rId32"/>
    <p:sldLayoutId id="2147483679" r:id="rId33"/>
    <p:sldLayoutId id="2147483684" r:id="rId3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BC2AC-8AFC-2F40-B7D1-DDEB4E9BA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A4127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כותרת המצגת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A4127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4D27A-1691-2B41-9BDE-1646686D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7550" y="6356350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471CC-1647-9041-AC92-CE8E329D9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A4127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A4127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6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BC2AC-8AFC-2F40-B7D1-DDEB4E9BA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algn="ctr" defTabSz="914400" rtl="1" eaLnBrk="1" latinLnBrk="0" hangingPunct="1"/>
            <a:r>
              <a:rPr lang="he-IL" dirty="0"/>
              <a:t>כותרת המצגת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4D27A-1691-2B41-9BDE-1646686D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7550" y="6356350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71CC-1647-9041-AC92-CE8E329D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8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r" defTabSz="914400" rtl="1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" Type="http://schemas.openxmlformats.org/officeDocument/2006/relationships/image" Target="../media/image38.JP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mailto:Meonot.office@biu.ac.il" TargetMode="External"/><Relationship Id="rId7" Type="http://schemas.openxmlformats.org/officeDocument/2006/relationships/hyperlink" Target="mailto:ean.Kidum@biu.ac.il" TargetMode="External"/><Relationship Id="rId2" Type="http://schemas.openxmlformats.org/officeDocument/2006/relationships/hyperlink" Target="mailto:Olim.Wellbeing@biu.ac.il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mailto:Students.Services@biu.ac.il" TargetMode="External"/><Relationship Id="rId5" Type="http://schemas.openxmlformats.org/officeDocument/2006/relationships/hyperlink" Target="mailto:Dikla.Sher@biu.ac.il" TargetMode="External"/><Relationship Id="rId4" Type="http://schemas.openxmlformats.org/officeDocument/2006/relationships/hyperlink" Target="mailto:Mechina.Office@biu.ac.il" TargetMode="External"/><Relationship Id="rId9" Type="http://schemas.openxmlformats.org/officeDocument/2006/relationships/hyperlink" Target="https://www.biuopendoors.co.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269559" y="2993903"/>
            <a:ext cx="6390353" cy="870194"/>
          </a:xfrm>
        </p:spPr>
        <p:txBody>
          <a:bodyPr/>
          <a:lstStyle/>
          <a:p>
            <a:pPr algn="ctr"/>
            <a:br>
              <a:rPr lang="he-IL" sz="3200" dirty="0"/>
            </a:br>
            <a:br>
              <a:rPr lang="he-IL" sz="3200" dirty="0"/>
            </a:br>
            <a:br>
              <a:rPr lang="he-IL" sz="3200" dirty="0"/>
            </a:br>
            <a:br>
              <a:rPr lang="he-IL" sz="3200" dirty="0"/>
            </a:br>
            <a:r>
              <a:rPr lang="en-US" sz="3200" dirty="0"/>
              <a:t>Office of the Dean of Students</a:t>
            </a:r>
            <a:br>
              <a:rPr lang="en-US" sz="3200" dirty="0"/>
            </a:br>
            <a:r>
              <a:rPr lang="en-US" sz="1800" dirty="0">
                <a:sym typeface="Wingdings" panose="05000000000000000000" pitchFamily="2" charset="2"/>
              </a:rPr>
              <a:t></a:t>
            </a:r>
            <a:br>
              <a:rPr lang="en-US" sz="3200" dirty="0"/>
            </a:br>
            <a:r>
              <a:rPr lang="en-US" sz="3200" dirty="0"/>
              <a:t>Students Administration</a:t>
            </a:r>
            <a:br>
              <a:rPr lang="he-IL" sz="3200" dirty="0"/>
            </a:b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640940" y="3813407"/>
            <a:ext cx="5647593" cy="870194"/>
          </a:xfrm>
        </p:spPr>
        <p:txBody>
          <a:bodyPr/>
          <a:lstStyle/>
          <a:p>
            <a:pPr algn="ctr"/>
            <a:r>
              <a:rPr lang="en-US" sz="2800" b="1" dirty="0"/>
              <a:t>Orientation Day | 2024</a:t>
            </a:r>
          </a:p>
        </p:txBody>
      </p:sp>
      <p:pic>
        <p:nvPicPr>
          <p:cNvPr id="8" name="מציין מיקום של תמונה 7" descr="תמונה שמכילה מקורה, לוח מקשים, שולחן, ישיבה&#10;&#10;התיאור נוצר באופן אוטומטי">
            <a:extLst>
              <a:ext uri="{FF2B5EF4-FFF2-40B4-BE49-F238E27FC236}">
                <a16:creationId xmlns:a16="http://schemas.microsoft.com/office/drawing/2014/main" id="{B9E563A9-20DF-46A5-812A-916AE022A5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644" r="16644"/>
          <a:stretch>
            <a:fillRect/>
          </a:stretch>
        </p:blipFill>
        <p:spPr>
          <a:xfrm>
            <a:off x="-1370524" y="1149795"/>
            <a:ext cx="4773049" cy="4773049"/>
          </a:xfrm>
        </p:spPr>
      </p:pic>
    </p:spTree>
    <p:extLst>
      <p:ext uri="{BB962C8B-B14F-4D97-AF65-F5344CB8AC3E}">
        <p14:creationId xmlns:p14="http://schemas.microsoft.com/office/powerpoint/2010/main" val="201442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CED562-4A6F-4756-AC8E-750D45B0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99" y="69506"/>
            <a:ext cx="11709897" cy="983023"/>
          </a:xfrm>
        </p:spPr>
        <p:txBody>
          <a:bodyPr/>
          <a:lstStyle/>
          <a:p>
            <a:pPr algn="l"/>
            <a:r>
              <a:rPr lang="en-US" sz="4000" dirty="0">
                <a:latin typeface="Fedra Sans Bar-ilan" pitchFamily="50" charset="-79"/>
                <a:cs typeface="Fedra Sans Bar-ilan" pitchFamily="50" charset="-79"/>
              </a:rPr>
              <a:t>Our mission</a:t>
            </a:r>
            <a:endParaRPr lang="he-IL" sz="2800" dirty="0"/>
          </a:p>
        </p:txBody>
      </p:sp>
      <p:sp>
        <p:nvSpPr>
          <p:cNvPr id="123" name="Title 4">
            <a:extLst>
              <a:ext uri="{FF2B5EF4-FFF2-40B4-BE49-F238E27FC236}">
                <a16:creationId xmlns:a16="http://schemas.microsoft.com/office/drawing/2014/main" id="{F8D42E51-2406-4780-AFD9-A378FCF497E0}"/>
              </a:ext>
            </a:extLst>
          </p:cNvPr>
          <p:cNvSpPr txBox="1">
            <a:spLocks/>
          </p:cNvSpPr>
          <p:nvPr/>
        </p:nvSpPr>
        <p:spPr>
          <a:xfrm>
            <a:off x="0" y="2434904"/>
            <a:ext cx="4448508" cy="1295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Fedra Sans Bar-ilan" pitchFamily="50" charset="-79"/>
              <a:cs typeface="Fedra Sans Bar-ilan" pitchFamily="50" charset="-79"/>
            </a:endParaRPr>
          </a:p>
        </p:txBody>
      </p:sp>
      <p:sp>
        <p:nvSpPr>
          <p:cNvPr id="124" name="מלבן 123">
            <a:extLst>
              <a:ext uri="{FF2B5EF4-FFF2-40B4-BE49-F238E27FC236}">
                <a16:creationId xmlns:a16="http://schemas.microsoft.com/office/drawing/2014/main" id="{8AA908BD-5A26-45C2-BEAD-E463B636E7F7}"/>
              </a:ext>
            </a:extLst>
          </p:cNvPr>
          <p:cNvSpPr/>
          <p:nvPr/>
        </p:nvSpPr>
        <p:spPr>
          <a:xfrm>
            <a:off x="12723" y="999824"/>
            <a:ext cx="6797596" cy="58600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Fedra Sans Bar-ilan" pitchFamily="50" charset="-79"/>
              <a:cs typeface="Fedra Sans Bar-ilan" pitchFamily="50" charset="-79"/>
            </a:endParaRPr>
          </a:p>
        </p:txBody>
      </p:sp>
      <p:sp>
        <p:nvSpPr>
          <p:cNvPr id="125" name="כותרת משנה 9">
            <a:extLst>
              <a:ext uri="{FF2B5EF4-FFF2-40B4-BE49-F238E27FC236}">
                <a16:creationId xmlns:a16="http://schemas.microsoft.com/office/drawing/2014/main" id="{0C200765-3812-4762-AD9E-38AA692ADC39}"/>
              </a:ext>
            </a:extLst>
          </p:cNvPr>
          <p:cNvSpPr txBox="1">
            <a:spLocks/>
          </p:cNvSpPr>
          <p:nvPr/>
        </p:nvSpPr>
        <p:spPr>
          <a:xfrm>
            <a:off x="200761" y="1982847"/>
            <a:ext cx="6386847" cy="1558419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1800" dirty="0">
                <a:solidFill>
                  <a:srgbClr val="176936"/>
                </a:solidFill>
                <a:latin typeface="Fedra Sans Bar-ilan" pitchFamily="50" charset="-79"/>
                <a:cs typeface="Fedra Sans Bar-ilan" pitchFamily="50" charset="-79"/>
              </a:rPr>
              <a:t>The mission of the office of dean of students is to advocate for the well-being of the students on campus and strengthen the relationship between the student body and various (academic and administrative) bodies in the university.</a:t>
            </a:r>
            <a:endParaRPr lang="he-IL" sz="1400" dirty="0">
              <a:solidFill>
                <a:srgbClr val="176936"/>
              </a:solidFill>
              <a:latin typeface="Fedra Sans Bar-ilan" pitchFamily="50" charset="-79"/>
              <a:cs typeface="Fedra Sans Bar-ilan" pitchFamily="50" charset="-79"/>
            </a:endParaRP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FFEB2B19-A732-4BF5-8BF7-734CE98A3B3D}"/>
              </a:ext>
            </a:extLst>
          </p:cNvPr>
          <p:cNvSpPr txBox="1">
            <a:spLocks/>
          </p:cNvSpPr>
          <p:nvPr/>
        </p:nvSpPr>
        <p:spPr>
          <a:xfrm>
            <a:off x="-405072" y="1389621"/>
            <a:ext cx="6587815" cy="383913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176936"/>
                </a:solidFill>
                <a:latin typeface="Fedra Sans Bar-ilan" pitchFamily="50" charset="-79"/>
                <a:cs typeface="Fedra Sans Bar-ilan" pitchFamily="50" charset="-79"/>
              </a:rPr>
              <a:t>Office of Dean of Students </a:t>
            </a:r>
          </a:p>
        </p:txBody>
      </p:sp>
      <p:sp>
        <p:nvSpPr>
          <p:cNvPr id="127" name="Text Placeholder 10">
            <a:extLst>
              <a:ext uri="{FF2B5EF4-FFF2-40B4-BE49-F238E27FC236}">
                <a16:creationId xmlns:a16="http://schemas.microsoft.com/office/drawing/2014/main" id="{4314208F-C10C-4C94-B298-0FFCC1F7AC8E}"/>
              </a:ext>
            </a:extLst>
          </p:cNvPr>
          <p:cNvSpPr txBox="1">
            <a:spLocks/>
          </p:cNvSpPr>
          <p:nvPr/>
        </p:nvSpPr>
        <p:spPr>
          <a:xfrm>
            <a:off x="-502010" y="4171425"/>
            <a:ext cx="6123266" cy="383913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176936"/>
                </a:solidFill>
                <a:latin typeface="Fedra Sans Bar-ilan" pitchFamily="50" charset="-79"/>
                <a:cs typeface="Fedra Sans Bar-ilan" pitchFamily="50" charset="-79"/>
              </a:rPr>
              <a:t>Students Administration</a:t>
            </a:r>
          </a:p>
        </p:txBody>
      </p:sp>
      <p:sp>
        <p:nvSpPr>
          <p:cNvPr id="128" name="כותרת משנה 9">
            <a:extLst>
              <a:ext uri="{FF2B5EF4-FFF2-40B4-BE49-F238E27FC236}">
                <a16:creationId xmlns:a16="http://schemas.microsoft.com/office/drawing/2014/main" id="{2EC13820-05DD-4E47-B369-8132759440BE}"/>
              </a:ext>
            </a:extLst>
          </p:cNvPr>
          <p:cNvSpPr txBox="1">
            <a:spLocks/>
          </p:cNvSpPr>
          <p:nvPr/>
        </p:nvSpPr>
        <p:spPr>
          <a:xfrm>
            <a:off x="7228114" y="4612101"/>
            <a:ext cx="4596305" cy="1809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4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>
              <a:solidFill>
                <a:srgbClr val="176936"/>
              </a:solidFill>
              <a:latin typeface="Fedra Sans Bar-ilan" pitchFamily="50" charset="-79"/>
              <a:cs typeface="Fedra Sans Bar-ilan" pitchFamily="50" charset="-79"/>
            </a:endParaRPr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C587BDDF-3C36-44A3-8B47-DDFE81F44ADC}"/>
              </a:ext>
            </a:extLst>
          </p:cNvPr>
          <p:cNvSpPr/>
          <p:nvPr/>
        </p:nvSpPr>
        <p:spPr>
          <a:xfrm>
            <a:off x="210125" y="4796121"/>
            <a:ext cx="6231633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176936"/>
                </a:solidFill>
                <a:latin typeface="Fedra Sans Bar-ilan" pitchFamily="50" charset="-79"/>
                <a:cs typeface="Fedra Sans Bar-ilan" pitchFamily="50" charset="-79"/>
              </a:rPr>
              <a:t>Providing guidance and administrative support to applicants and students throughout the entire period of their university studies, starting from the application stage until the end of their studies.</a:t>
            </a:r>
            <a:endParaRPr lang="he-IL" dirty="0">
              <a:solidFill>
                <a:srgbClr val="176936"/>
              </a:solidFill>
              <a:latin typeface="Fedra Sans Bar-ilan" pitchFamily="50" charset="-79"/>
              <a:cs typeface="Fedra Sans Bar-ilan" pitchFamily="50" charset="-79"/>
            </a:endParaRPr>
          </a:p>
        </p:txBody>
      </p:sp>
      <p:pic>
        <p:nvPicPr>
          <p:cNvPr id="134" name="תמונה 133">
            <a:extLst>
              <a:ext uri="{FF2B5EF4-FFF2-40B4-BE49-F238E27FC236}">
                <a16:creationId xmlns:a16="http://schemas.microsoft.com/office/drawing/2014/main" id="{1D7CED8A-1D0A-49AE-BFC2-9687E40A8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5" t="15634" r="-1866" b="125"/>
          <a:stretch/>
        </p:blipFill>
        <p:spPr>
          <a:xfrm>
            <a:off x="6892748" y="1007628"/>
            <a:ext cx="5631646" cy="5860136"/>
          </a:xfrm>
          <a:prstGeom prst="rect">
            <a:avLst/>
          </a:prstGeom>
          <a:ln>
            <a:noFill/>
          </a:ln>
        </p:spPr>
      </p:pic>
      <p:sp>
        <p:nvSpPr>
          <p:cNvPr id="133" name="מלבן 132">
            <a:extLst>
              <a:ext uri="{FF2B5EF4-FFF2-40B4-BE49-F238E27FC236}">
                <a16:creationId xmlns:a16="http://schemas.microsoft.com/office/drawing/2014/main" id="{10BAC53A-C471-4F4D-9097-93F38DC67EA7}"/>
              </a:ext>
            </a:extLst>
          </p:cNvPr>
          <p:cNvSpPr/>
          <p:nvPr/>
        </p:nvSpPr>
        <p:spPr>
          <a:xfrm rot="10800000">
            <a:off x="6670039" y="996016"/>
            <a:ext cx="627575" cy="5858175"/>
          </a:xfrm>
          <a:prstGeom prst="rect">
            <a:avLst/>
          </a:prstGeom>
          <a:gradFill flip="none" rotWithShape="1">
            <a:gsLst>
              <a:gs pos="51000">
                <a:srgbClr val="F3F8E7"/>
              </a:gs>
              <a:gs pos="100000">
                <a:srgbClr val="F3F8E7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1" name="Picture 11">
            <a:extLst>
              <a:ext uri="{FF2B5EF4-FFF2-40B4-BE49-F238E27FC236}">
                <a16:creationId xmlns:a16="http://schemas.microsoft.com/office/drawing/2014/main" id="{E823F640-A6DC-4759-A6C4-C438F2DE3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6023" t="586" b="28664"/>
          <a:stretch/>
        </p:blipFill>
        <p:spPr>
          <a:xfrm rot="16200000">
            <a:off x="9455960" y="4095312"/>
            <a:ext cx="2609297" cy="2916077"/>
          </a:xfrm>
          <a:prstGeom prst="rect">
            <a:avLst/>
          </a:prstGeom>
          <a:noFill/>
        </p:spPr>
      </p:pic>
      <p:pic>
        <p:nvPicPr>
          <p:cNvPr id="5" name="תמונה 131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73BC296-EBB8-E88A-FA3A-31AE4547E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62"/>
          <a:stretch/>
        </p:blipFill>
        <p:spPr>
          <a:xfrm>
            <a:off x="10948172" y="6291058"/>
            <a:ext cx="1231105" cy="4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6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535FB424-9385-6165-A065-46FFD084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5" y="5592555"/>
            <a:ext cx="1295400" cy="1123950"/>
          </a:xfrm>
          <a:prstGeom prst="rect">
            <a:avLst/>
          </a:prstGeom>
        </p:spPr>
      </p:pic>
      <p:sp>
        <p:nvSpPr>
          <p:cNvPr id="100" name="Google Shape;1828;p45">
            <a:extLst>
              <a:ext uri="{FF2B5EF4-FFF2-40B4-BE49-F238E27FC236}">
                <a16:creationId xmlns:a16="http://schemas.microsoft.com/office/drawing/2014/main" id="{476D510C-4A3B-420F-9782-448A1E83DF41}"/>
              </a:ext>
            </a:extLst>
          </p:cNvPr>
          <p:cNvSpPr/>
          <p:nvPr/>
        </p:nvSpPr>
        <p:spPr>
          <a:xfrm rot="-900035">
            <a:off x="8271436" y="5240703"/>
            <a:ext cx="648505" cy="548312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10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66" name="Google Shape;1828;p45">
            <a:extLst>
              <a:ext uri="{FF2B5EF4-FFF2-40B4-BE49-F238E27FC236}">
                <a16:creationId xmlns:a16="http://schemas.microsoft.com/office/drawing/2014/main" id="{D5C0DFFB-520B-4F2D-834D-C0E57737FD77}"/>
              </a:ext>
            </a:extLst>
          </p:cNvPr>
          <p:cNvSpPr/>
          <p:nvPr/>
        </p:nvSpPr>
        <p:spPr>
          <a:xfrm rot="-900035">
            <a:off x="8285711" y="4299940"/>
            <a:ext cx="648505" cy="548312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10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67" name="Google Shape;1828;p45">
            <a:extLst>
              <a:ext uri="{FF2B5EF4-FFF2-40B4-BE49-F238E27FC236}">
                <a16:creationId xmlns:a16="http://schemas.microsoft.com/office/drawing/2014/main" id="{49C5BFE7-2BCF-4A2C-87CE-A1F1BCB4EE6C}"/>
              </a:ext>
            </a:extLst>
          </p:cNvPr>
          <p:cNvSpPr/>
          <p:nvPr/>
        </p:nvSpPr>
        <p:spPr>
          <a:xfrm rot="-900035">
            <a:off x="8213164" y="3388384"/>
            <a:ext cx="648505" cy="548312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10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73" name="Google Shape;1828;p45">
            <a:extLst>
              <a:ext uri="{FF2B5EF4-FFF2-40B4-BE49-F238E27FC236}">
                <a16:creationId xmlns:a16="http://schemas.microsoft.com/office/drawing/2014/main" id="{53C2FD7E-EA5A-42ED-803E-38C9D3319373}"/>
              </a:ext>
            </a:extLst>
          </p:cNvPr>
          <p:cNvSpPr/>
          <p:nvPr/>
        </p:nvSpPr>
        <p:spPr>
          <a:xfrm rot="-900035">
            <a:off x="466299" y="1204434"/>
            <a:ext cx="664447" cy="563131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60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83" name="Google Shape;1828;p45">
            <a:extLst>
              <a:ext uri="{FF2B5EF4-FFF2-40B4-BE49-F238E27FC236}">
                <a16:creationId xmlns:a16="http://schemas.microsoft.com/office/drawing/2014/main" id="{4F1EF2C3-6CE2-49D9-A698-3F424DAD06C7}"/>
              </a:ext>
            </a:extLst>
          </p:cNvPr>
          <p:cNvSpPr/>
          <p:nvPr/>
        </p:nvSpPr>
        <p:spPr>
          <a:xfrm rot="-900035">
            <a:off x="478026" y="2119780"/>
            <a:ext cx="620278" cy="496424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600" dirty="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87" name="Google Shape;1828;p45">
            <a:extLst>
              <a:ext uri="{FF2B5EF4-FFF2-40B4-BE49-F238E27FC236}">
                <a16:creationId xmlns:a16="http://schemas.microsoft.com/office/drawing/2014/main" id="{D524B95E-CAE9-40B7-B5F3-2928051E5246}"/>
              </a:ext>
            </a:extLst>
          </p:cNvPr>
          <p:cNvSpPr/>
          <p:nvPr/>
        </p:nvSpPr>
        <p:spPr>
          <a:xfrm rot="-900035">
            <a:off x="400822" y="5991581"/>
            <a:ext cx="664447" cy="563131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60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96" name="Google Shape;1828;p45">
            <a:extLst>
              <a:ext uri="{FF2B5EF4-FFF2-40B4-BE49-F238E27FC236}">
                <a16:creationId xmlns:a16="http://schemas.microsoft.com/office/drawing/2014/main" id="{431DB5F6-1018-4059-9080-751DE58E43DB}"/>
              </a:ext>
            </a:extLst>
          </p:cNvPr>
          <p:cNvSpPr/>
          <p:nvPr/>
        </p:nvSpPr>
        <p:spPr>
          <a:xfrm rot="-900035">
            <a:off x="433410" y="4534652"/>
            <a:ext cx="664447" cy="563131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60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97" name="Google Shape;1828;p45">
            <a:extLst>
              <a:ext uri="{FF2B5EF4-FFF2-40B4-BE49-F238E27FC236}">
                <a16:creationId xmlns:a16="http://schemas.microsoft.com/office/drawing/2014/main" id="{E9B264F7-C3D2-429E-819B-F76C9C8C6B88}"/>
              </a:ext>
            </a:extLst>
          </p:cNvPr>
          <p:cNvSpPr/>
          <p:nvPr/>
        </p:nvSpPr>
        <p:spPr>
          <a:xfrm rot="-900035">
            <a:off x="414355" y="5289245"/>
            <a:ext cx="664447" cy="563131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60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98" name="Google Shape;1828;p45">
            <a:extLst>
              <a:ext uri="{FF2B5EF4-FFF2-40B4-BE49-F238E27FC236}">
                <a16:creationId xmlns:a16="http://schemas.microsoft.com/office/drawing/2014/main" id="{1F84A113-8D62-4855-8258-389525379335}"/>
              </a:ext>
            </a:extLst>
          </p:cNvPr>
          <p:cNvSpPr/>
          <p:nvPr/>
        </p:nvSpPr>
        <p:spPr>
          <a:xfrm rot="-900035">
            <a:off x="455324" y="3718483"/>
            <a:ext cx="664447" cy="563131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60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65" name="Google Shape;1828;p45">
            <a:extLst>
              <a:ext uri="{FF2B5EF4-FFF2-40B4-BE49-F238E27FC236}">
                <a16:creationId xmlns:a16="http://schemas.microsoft.com/office/drawing/2014/main" id="{9BD49D56-8D31-40A3-95B5-AE9AE2B33073}"/>
              </a:ext>
            </a:extLst>
          </p:cNvPr>
          <p:cNvSpPr/>
          <p:nvPr/>
        </p:nvSpPr>
        <p:spPr>
          <a:xfrm rot="-900035">
            <a:off x="8262919" y="2399803"/>
            <a:ext cx="648505" cy="548312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10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70" name="Google Shape;1828;p45">
            <a:extLst>
              <a:ext uri="{FF2B5EF4-FFF2-40B4-BE49-F238E27FC236}">
                <a16:creationId xmlns:a16="http://schemas.microsoft.com/office/drawing/2014/main" id="{EE13417F-D1CF-408D-A623-5DAF68944FFA}"/>
              </a:ext>
            </a:extLst>
          </p:cNvPr>
          <p:cNvSpPr/>
          <p:nvPr/>
        </p:nvSpPr>
        <p:spPr>
          <a:xfrm rot="-900035">
            <a:off x="8227607" y="1569365"/>
            <a:ext cx="683137" cy="558125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20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CED562-4A6F-4756-AC8E-750D45B0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1846"/>
            <a:ext cx="12192000" cy="983023"/>
          </a:xfrm>
        </p:spPr>
        <p:txBody>
          <a:bodyPr/>
          <a:lstStyle/>
          <a:p>
            <a:pPr algn="ctr"/>
            <a:r>
              <a:rPr lang="en-US" sz="4000" dirty="0">
                <a:latin typeface="Fedra Sans Bar-ilan" pitchFamily="50" charset="-79"/>
                <a:cs typeface="Fedra Sans Bar-ilan" pitchFamily="50" charset="-79"/>
              </a:rPr>
              <a:t>Departments – Breakdown &amp; Responsibilities </a:t>
            </a:r>
            <a:endParaRPr lang="he-IL" sz="2800" dirty="0"/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82FE16F0-CBD2-446B-970F-F49C8F9FA349}"/>
              </a:ext>
            </a:extLst>
          </p:cNvPr>
          <p:cNvGrpSpPr/>
          <p:nvPr/>
        </p:nvGrpSpPr>
        <p:grpSpPr>
          <a:xfrm>
            <a:off x="8556989" y="2446883"/>
            <a:ext cx="269588" cy="295797"/>
            <a:chOff x="8593107" y="2335891"/>
            <a:chExt cx="307018" cy="341726"/>
          </a:xfrm>
        </p:grpSpPr>
        <p:sp>
          <p:nvSpPr>
            <p:cNvPr id="18" name="Google Shape;2503;p36">
              <a:extLst>
                <a:ext uri="{FF2B5EF4-FFF2-40B4-BE49-F238E27FC236}">
                  <a16:creationId xmlns:a16="http://schemas.microsoft.com/office/drawing/2014/main" id="{DEFE7491-09BF-E8BD-4FD0-15E23A946D10}"/>
                </a:ext>
              </a:extLst>
            </p:cNvPr>
            <p:cNvSpPr/>
            <p:nvPr/>
          </p:nvSpPr>
          <p:spPr>
            <a:xfrm>
              <a:off x="8593107" y="2548024"/>
              <a:ext cx="279792" cy="129593"/>
            </a:xfrm>
            <a:custGeom>
              <a:avLst/>
              <a:gdLst/>
              <a:ahLst/>
              <a:cxnLst/>
              <a:rect l="l" t="t" r="r" b="b"/>
              <a:pathLst>
                <a:path w="6803" h="3151" extrusionOk="0">
                  <a:moveTo>
                    <a:pt x="4794" y="846"/>
                  </a:moveTo>
                  <a:lnTo>
                    <a:pt x="5502" y="1028"/>
                  </a:lnTo>
                  <a:cubicBezTo>
                    <a:pt x="5662" y="1051"/>
                    <a:pt x="5776" y="1142"/>
                    <a:pt x="5890" y="1302"/>
                  </a:cubicBezTo>
                  <a:cubicBezTo>
                    <a:pt x="6004" y="1439"/>
                    <a:pt x="6050" y="1576"/>
                    <a:pt x="6050" y="1759"/>
                  </a:cubicBezTo>
                  <a:lnTo>
                    <a:pt x="6050" y="2192"/>
                  </a:lnTo>
                  <a:cubicBezTo>
                    <a:pt x="6050" y="2215"/>
                    <a:pt x="6050" y="2261"/>
                    <a:pt x="5981" y="2329"/>
                  </a:cubicBezTo>
                  <a:cubicBezTo>
                    <a:pt x="5935" y="2375"/>
                    <a:pt x="5890" y="2398"/>
                    <a:pt x="5867" y="2398"/>
                  </a:cubicBezTo>
                  <a:lnTo>
                    <a:pt x="937" y="2398"/>
                  </a:lnTo>
                  <a:cubicBezTo>
                    <a:pt x="914" y="2398"/>
                    <a:pt x="891" y="2398"/>
                    <a:pt x="823" y="2329"/>
                  </a:cubicBezTo>
                  <a:cubicBezTo>
                    <a:pt x="754" y="2261"/>
                    <a:pt x="754" y="2215"/>
                    <a:pt x="754" y="2192"/>
                  </a:cubicBezTo>
                  <a:lnTo>
                    <a:pt x="754" y="1759"/>
                  </a:lnTo>
                  <a:cubicBezTo>
                    <a:pt x="754" y="1576"/>
                    <a:pt x="800" y="1439"/>
                    <a:pt x="914" y="1302"/>
                  </a:cubicBezTo>
                  <a:cubicBezTo>
                    <a:pt x="1005" y="1142"/>
                    <a:pt x="1142" y="1074"/>
                    <a:pt x="1325" y="1028"/>
                  </a:cubicBezTo>
                  <a:lnTo>
                    <a:pt x="2010" y="846"/>
                  </a:lnTo>
                  <a:cubicBezTo>
                    <a:pt x="2398" y="1097"/>
                    <a:pt x="2831" y="1234"/>
                    <a:pt x="3311" y="1256"/>
                  </a:cubicBezTo>
                  <a:cubicBezTo>
                    <a:pt x="3350" y="1258"/>
                    <a:pt x="3389" y="1259"/>
                    <a:pt x="3427" y="1259"/>
                  </a:cubicBezTo>
                  <a:cubicBezTo>
                    <a:pt x="3930" y="1259"/>
                    <a:pt x="4392" y="1121"/>
                    <a:pt x="4794" y="846"/>
                  </a:cubicBezTo>
                  <a:close/>
                  <a:moveTo>
                    <a:pt x="2146" y="1"/>
                  </a:moveTo>
                  <a:lnTo>
                    <a:pt x="1119" y="275"/>
                  </a:lnTo>
                  <a:cubicBezTo>
                    <a:pt x="800" y="366"/>
                    <a:pt x="503" y="549"/>
                    <a:pt x="298" y="846"/>
                  </a:cubicBezTo>
                  <a:cubicBezTo>
                    <a:pt x="92" y="1119"/>
                    <a:pt x="1" y="1416"/>
                    <a:pt x="1" y="1759"/>
                  </a:cubicBezTo>
                  <a:lnTo>
                    <a:pt x="1" y="2192"/>
                  </a:lnTo>
                  <a:cubicBezTo>
                    <a:pt x="1" y="2443"/>
                    <a:pt x="92" y="2649"/>
                    <a:pt x="275" y="2854"/>
                  </a:cubicBezTo>
                  <a:cubicBezTo>
                    <a:pt x="457" y="3060"/>
                    <a:pt x="686" y="3151"/>
                    <a:pt x="937" y="3151"/>
                  </a:cubicBezTo>
                  <a:lnTo>
                    <a:pt x="5867" y="3151"/>
                  </a:lnTo>
                  <a:cubicBezTo>
                    <a:pt x="6118" y="3151"/>
                    <a:pt x="6346" y="3037"/>
                    <a:pt x="6529" y="2854"/>
                  </a:cubicBezTo>
                  <a:cubicBezTo>
                    <a:pt x="6712" y="2672"/>
                    <a:pt x="6803" y="2443"/>
                    <a:pt x="6803" y="2192"/>
                  </a:cubicBezTo>
                  <a:lnTo>
                    <a:pt x="6803" y="1759"/>
                  </a:lnTo>
                  <a:cubicBezTo>
                    <a:pt x="6803" y="1416"/>
                    <a:pt x="6712" y="1097"/>
                    <a:pt x="6506" y="823"/>
                  </a:cubicBezTo>
                  <a:cubicBezTo>
                    <a:pt x="6278" y="549"/>
                    <a:pt x="6004" y="366"/>
                    <a:pt x="5684" y="298"/>
                  </a:cubicBezTo>
                  <a:lnTo>
                    <a:pt x="4634" y="1"/>
                  </a:lnTo>
                  <a:lnTo>
                    <a:pt x="4497" y="115"/>
                  </a:lnTo>
                  <a:cubicBezTo>
                    <a:pt x="4178" y="366"/>
                    <a:pt x="3813" y="503"/>
                    <a:pt x="3425" y="503"/>
                  </a:cubicBezTo>
                  <a:lnTo>
                    <a:pt x="3356" y="503"/>
                  </a:lnTo>
                  <a:cubicBezTo>
                    <a:pt x="2968" y="480"/>
                    <a:pt x="2603" y="343"/>
                    <a:pt x="2306" y="115"/>
                  </a:cubicBezTo>
                  <a:lnTo>
                    <a:pt x="2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00" dirty="0">
                <a:solidFill>
                  <a:schemeClr val="lt1"/>
                </a:solidFill>
                <a:latin typeface="Fedra Sans Bar-ilan Medium" pitchFamily="50" charset="-79"/>
                <a:cs typeface="Fedra Sans Bar-ilan Medium" pitchFamily="50" charset="-79"/>
              </a:endParaRPr>
            </a:p>
          </p:txBody>
        </p:sp>
        <p:sp>
          <p:nvSpPr>
            <p:cNvPr id="19" name="Google Shape;2504;p36">
              <a:extLst>
                <a:ext uri="{FF2B5EF4-FFF2-40B4-BE49-F238E27FC236}">
                  <a16:creationId xmlns:a16="http://schemas.microsoft.com/office/drawing/2014/main" id="{4E0D6245-233C-468D-B7E1-834FAD1049E5}"/>
                </a:ext>
              </a:extLst>
            </p:cNvPr>
            <p:cNvSpPr/>
            <p:nvPr/>
          </p:nvSpPr>
          <p:spPr>
            <a:xfrm>
              <a:off x="8639129" y="2366859"/>
              <a:ext cx="186842" cy="187787"/>
            </a:xfrm>
            <a:custGeom>
              <a:avLst/>
              <a:gdLst/>
              <a:ahLst/>
              <a:cxnLst/>
              <a:rect l="l" t="t" r="r" b="b"/>
              <a:pathLst>
                <a:path w="4543" h="4566" extrusionOk="0">
                  <a:moveTo>
                    <a:pt x="2283" y="754"/>
                  </a:moveTo>
                  <a:cubicBezTo>
                    <a:pt x="2717" y="754"/>
                    <a:pt x="3059" y="914"/>
                    <a:pt x="3356" y="1210"/>
                  </a:cubicBezTo>
                  <a:cubicBezTo>
                    <a:pt x="3652" y="1507"/>
                    <a:pt x="3789" y="1850"/>
                    <a:pt x="3789" y="2283"/>
                  </a:cubicBezTo>
                  <a:cubicBezTo>
                    <a:pt x="3789" y="2717"/>
                    <a:pt x="3652" y="3059"/>
                    <a:pt x="3356" y="3356"/>
                  </a:cubicBezTo>
                  <a:cubicBezTo>
                    <a:pt x="3059" y="3653"/>
                    <a:pt x="2717" y="3790"/>
                    <a:pt x="2283" y="3790"/>
                  </a:cubicBezTo>
                  <a:cubicBezTo>
                    <a:pt x="1872" y="3790"/>
                    <a:pt x="1507" y="3653"/>
                    <a:pt x="1210" y="3356"/>
                  </a:cubicBezTo>
                  <a:cubicBezTo>
                    <a:pt x="913" y="3059"/>
                    <a:pt x="776" y="2694"/>
                    <a:pt x="776" y="2283"/>
                  </a:cubicBezTo>
                  <a:cubicBezTo>
                    <a:pt x="776" y="1850"/>
                    <a:pt x="913" y="1507"/>
                    <a:pt x="1210" y="1210"/>
                  </a:cubicBezTo>
                  <a:cubicBezTo>
                    <a:pt x="1507" y="914"/>
                    <a:pt x="1872" y="754"/>
                    <a:pt x="2283" y="754"/>
                  </a:cubicBezTo>
                  <a:close/>
                  <a:moveTo>
                    <a:pt x="2283" y="1"/>
                  </a:moveTo>
                  <a:cubicBezTo>
                    <a:pt x="1667" y="1"/>
                    <a:pt x="1119" y="229"/>
                    <a:pt x="685" y="663"/>
                  </a:cubicBezTo>
                  <a:cubicBezTo>
                    <a:pt x="229" y="1119"/>
                    <a:pt x="0" y="1644"/>
                    <a:pt x="0" y="2283"/>
                  </a:cubicBezTo>
                  <a:cubicBezTo>
                    <a:pt x="0" y="2900"/>
                    <a:pt x="229" y="3447"/>
                    <a:pt x="685" y="3881"/>
                  </a:cubicBezTo>
                  <a:cubicBezTo>
                    <a:pt x="1119" y="4338"/>
                    <a:pt x="1667" y="4566"/>
                    <a:pt x="2283" y="4566"/>
                  </a:cubicBezTo>
                  <a:cubicBezTo>
                    <a:pt x="2899" y="4566"/>
                    <a:pt x="3447" y="4338"/>
                    <a:pt x="3903" y="3881"/>
                  </a:cubicBezTo>
                  <a:cubicBezTo>
                    <a:pt x="4337" y="3447"/>
                    <a:pt x="4543" y="2900"/>
                    <a:pt x="4543" y="2283"/>
                  </a:cubicBezTo>
                  <a:cubicBezTo>
                    <a:pt x="4543" y="1644"/>
                    <a:pt x="4337" y="1096"/>
                    <a:pt x="3903" y="663"/>
                  </a:cubicBezTo>
                  <a:cubicBezTo>
                    <a:pt x="3447" y="229"/>
                    <a:pt x="2899" y="1"/>
                    <a:pt x="2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00">
                <a:solidFill>
                  <a:schemeClr val="lt1"/>
                </a:solidFill>
                <a:latin typeface="Fedra Sans Bar-ilan Medium" pitchFamily="50" charset="-79"/>
                <a:cs typeface="Fedra Sans Bar-ilan Medium" pitchFamily="50" charset="-79"/>
              </a:endParaRPr>
            </a:p>
          </p:txBody>
        </p:sp>
        <p:sp>
          <p:nvSpPr>
            <p:cNvPr id="20" name="Google Shape;2505;p36">
              <a:extLst>
                <a:ext uri="{FF2B5EF4-FFF2-40B4-BE49-F238E27FC236}">
                  <a16:creationId xmlns:a16="http://schemas.microsoft.com/office/drawing/2014/main" id="{BCBA89A0-ABB2-9D6B-9F71-F1FA1B167937}"/>
                </a:ext>
              </a:extLst>
            </p:cNvPr>
            <p:cNvSpPr/>
            <p:nvPr/>
          </p:nvSpPr>
          <p:spPr>
            <a:xfrm>
              <a:off x="8732078" y="2335891"/>
              <a:ext cx="168047" cy="167141"/>
            </a:xfrm>
            <a:custGeom>
              <a:avLst/>
              <a:gdLst/>
              <a:ahLst/>
              <a:cxnLst/>
              <a:rect l="l" t="t" r="r" b="b"/>
              <a:pathLst>
                <a:path w="4086" h="4064" extrusionOk="0">
                  <a:moveTo>
                    <a:pt x="1666" y="640"/>
                  </a:moveTo>
                  <a:cubicBezTo>
                    <a:pt x="1849" y="640"/>
                    <a:pt x="2009" y="685"/>
                    <a:pt x="2168" y="777"/>
                  </a:cubicBezTo>
                  <a:cubicBezTo>
                    <a:pt x="2328" y="868"/>
                    <a:pt x="2465" y="982"/>
                    <a:pt x="2534" y="1142"/>
                  </a:cubicBezTo>
                  <a:cubicBezTo>
                    <a:pt x="2625" y="1302"/>
                    <a:pt x="2671" y="1461"/>
                    <a:pt x="2671" y="1644"/>
                  </a:cubicBezTo>
                  <a:cubicBezTo>
                    <a:pt x="2671" y="1827"/>
                    <a:pt x="2625" y="2009"/>
                    <a:pt x="2534" y="2169"/>
                  </a:cubicBezTo>
                  <a:cubicBezTo>
                    <a:pt x="2465" y="2329"/>
                    <a:pt x="2328" y="2443"/>
                    <a:pt x="2168" y="2534"/>
                  </a:cubicBezTo>
                  <a:cubicBezTo>
                    <a:pt x="2009" y="2625"/>
                    <a:pt x="1849" y="2671"/>
                    <a:pt x="1666" y="2671"/>
                  </a:cubicBezTo>
                  <a:cubicBezTo>
                    <a:pt x="1484" y="2671"/>
                    <a:pt x="1301" y="2625"/>
                    <a:pt x="1141" y="2534"/>
                  </a:cubicBezTo>
                  <a:cubicBezTo>
                    <a:pt x="982" y="2443"/>
                    <a:pt x="867" y="2329"/>
                    <a:pt x="776" y="2169"/>
                  </a:cubicBezTo>
                  <a:cubicBezTo>
                    <a:pt x="685" y="2009"/>
                    <a:pt x="639" y="1827"/>
                    <a:pt x="639" y="1644"/>
                  </a:cubicBezTo>
                  <a:cubicBezTo>
                    <a:pt x="639" y="1461"/>
                    <a:pt x="685" y="1302"/>
                    <a:pt x="776" y="1142"/>
                  </a:cubicBezTo>
                  <a:cubicBezTo>
                    <a:pt x="867" y="982"/>
                    <a:pt x="982" y="868"/>
                    <a:pt x="1141" y="777"/>
                  </a:cubicBezTo>
                  <a:cubicBezTo>
                    <a:pt x="1301" y="685"/>
                    <a:pt x="1484" y="640"/>
                    <a:pt x="1666" y="640"/>
                  </a:cubicBezTo>
                  <a:close/>
                  <a:moveTo>
                    <a:pt x="1666" y="0"/>
                  </a:moveTo>
                  <a:cubicBezTo>
                    <a:pt x="1370" y="0"/>
                    <a:pt x="1073" y="69"/>
                    <a:pt x="822" y="229"/>
                  </a:cubicBezTo>
                  <a:cubicBezTo>
                    <a:pt x="571" y="366"/>
                    <a:pt x="388" y="571"/>
                    <a:pt x="228" y="822"/>
                  </a:cubicBezTo>
                  <a:cubicBezTo>
                    <a:pt x="91" y="1073"/>
                    <a:pt x="0" y="1347"/>
                    <a:pt x="0" y="1644"/>
                  </a:cubicBezTo>
                  <a:cubicBezTo>
                    <a:pt x="0" y="1963"/>
                    <a:pt x="91" y="2237"/>
                    <a:pt x="228" y="2488"/>
                  </a:cubicBezTo>
                  <a:cubicBezTo>
                    <a:pt x="388" y="2740"/>
                    <a:pt x="571" y="2922"/>
                    <a:pt x="822" y="3082"/>
                  </a:cubicBezTo>
                  <a:cubicBezTo>
                    <a:pt x="1073" y="3219"/>
                    <a:pt x="1370" y="3310"/>
                    <a:pt x="1666" y="3310"/>
                  </a:cubicBezTo>
                  <a:cubicBezTo>
                    <a:pt x="2032" y="3310"/>
                    <a:pt x="2374" y="3196"/>
                    <a:pt x="2671" y="2945"/>
                  </a:cubicBezTo>
                  <a:lnTo>
                    <a:pt x="2671" y="3082"/>
                  </a:lnTo>
                  <a:cubicBezTo>
                    <a:pt x="2671" y="3128"/>
                    <a:pt x="2693" y="3173"/>
                    <a:pt x="2739" y="3219"/>
                  </a:cubicBezTo>
                  <a:lnTo>
                    <a:pt x="3538" y="4018"/>
                  </a:lnTo>
                  <a:cubicBezTo>
                    <a:pt x="3561" y="4041"/>
                    <a:pt x="3606" y="4063"/>
                    <a:pt x="3675" y="4063"/>
                  </a:cubicBezTo>
                  <a:cubicBezTo>
                    <a:pt x="3721" y="4063"/>
                    <a:pt x="3766" y="4041"/>
                    <a:pt x="3789" y="4018"/>
                  </a:cubicBezTo>
                  <a:lnTo>
                    <a:pt x="4017" y="3789"/>
                  </a:lnTo>
                  <a:cubicBezTo>
                    <a:pt x="4063" y="3744"/>
                    <a:pt x="4086" y="3698"/>
                    <a:pt x="4086" y="3653"/>
                  </a:cubicBezTo>
                  <a:cubicBezTo>
                    <a:pt x="4086" y="3607"/>
                    <a:pt x="4063" y="3561"/>
                    <a:pt x="4017" y="3516"/>
                  </a:cubicBezTo>
                  <a:lnTo>
                    <a:pt x="3218" y="2717"/>
                  </a:lnTo>
                  <a:cubicBezTo>
                    <a:pt x="3196" y="2694"/>
                    <a:pt x="3150" y="2671"/>
                    <a:pt x="3081" y="2671"/>
                  </a:cubicBezTo>
                  <a:lnTo>
                    <a:pt x="2967" y="2671"/>
                  </a:lnTo>
                  <a:cubicBezTo>
                    <a:pt x="3196" y="2374"/>
                    <a:pt x="3310" y="2032"/>
                    <a:pt x="3310" y="1644"/>
                  </a:cubicBezTo>
                  <a:cubicBezTo>
                    <a:pt x="3310" y="1347"/>
                    <a:pt x="3241" y="1073"/>
                    <a:pt x="3081" y="822"/>
                  </a:cubicBezTo>
                  <a:cubicBezTo>
                    <a:pt x="2945" y="571"/>
                    <a:pt x="2739" y="366"/>
                    <a:pt x="2488" y="229"/>
                  </a:cubicBezTo>
                  <a:cubicBezTo>
                    <a:pt x="2237" y="69"/>
                    <a:pt x="1963" y="0"/>
                    <a:pt x="1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00">
                <a:solidFill>
                  <a:schemeClr val="lt1"/>
                </a:solidFill>
                <a:latin typeface="Fedra Sans Bar-ilan Medium" pitchFamily="50" charset="-79"/>
                <a:cs typeface="Fedra Sans Bar-ilan Medium" pitchFamily="50" charset="-79"/>
              </a:endParaRPr>
            </a:p>
          </p:txBody>
        </p:sp>
      </p:grpSp>
      <p:sp>
        <p:nvSpPr>
          <p:cNvPr id="41" name="Google Shape;3382;p43">
            <a:extLst>
              <a:ext uri="{FF2B5EF4-FFF2-40B4-BE49-F238E27FC236}">
                <a16:creationId xmlns:a16="http://schemas.microsoft.com/office/drawing/2014/main" id="{ADE98A3E-168F-62F3-94FE-50511A4FC3BF}"/>
              </a:ext>
            </a:extLst>
          </p:cNvPr>
          <p:cNvSpPr txBox="1"/>
          <p:nvPr/>
        </p:nvSpPr>
        <p:spPr>
          <a:xfrm>
            <a:off x="8211526" y="2849782"/>
            <a:ext cx="942566" cy="20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Status Office</a:t>
            </a:r>
            <a:endParaRPr sz="1100" b="1" dirty="0">
              <a:solidFill>
                <a:schemeClr val="accent2"/>
              </a:solidFill>
              <a:latin typeface="Fedra Sans Bar-ilan Medium" pitchFamily="50" charset="-79"/>
              <a:ea typeface="Roboto"/>
              <a:cs typeface="Fedra Sans Bar-ilan Medium" pitchFamily="50" charset="-79"/>
              <a:sym typeface="Fira Sans Extra Condensed Medium"/>
            </a:endParaRPr>
          </a:p>
        </p:txBody>
      </p:sp>
      <p:sp>
        <p:nvSpPr>
          <p:cNvPr id="53" name="Google Shape;3381;p43">
            <a:extLst>
              <a:ext uri="{FF2B5EF4-FFF2-40B4-BE49-F238E27FC236}">
                <a16:creationId xmlns:a16="http://schemas.microsoft.com/office/drawing/2014/main" id="{E8453151-2CA9-B800-1EDB-823D22CABBBC}"/>
              </a:ext>
            </a:extLst>
          </p:cNvPr>
          <p:cNvSpPr txBox="1"/>
          <p:nvPr/>
        </p:nvSpPr>
        <p:spPr>
          <a:xfrm>
            <a:off x="9571908" y="2560365"/>
            <a:ext cx="1853901" cy="44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  <a:sym typeface="Roboto"/>
              </a:rPr>
              <a:t>Course exemptions, renewal of studies, extraordinary exam dates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  <a:sym typeface="Roboto"/>
            </a:endParaRPr>
          </a:p>
        </p:txBody>
      </p:sp>
      <p:sp>
        <p:nvSpPr>
          <p:cNvPr id="5" name="Google Shape;1828;p45">
            <a:extLst>
              <a:ext uri="{FF2B5EF4-FFF2-40B4-BE49-F238E27FC236}">
                <a16:creationId xmlns:a16="http://schemas.microsoft.com/office/drawing/2014/main" id="{3D1A609E-0DB1-DFDC-3F19-F8BB5D4BA682}"/>
              </a:ext>
            </a:extLst>
          </p:cNvPr>
          <p:cNvSpPr/>
          <p:nvPr/>
        </p:nvSpPr>
        <p:spPr>
          <a:xfrm rot="-900035">
            <a:off x="5264404" y="2517428"/>
            <a:ext cx="2621954" cy="2791539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600"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185" name="Google Shape;112;p16">
            <a:extLst>
              <a:ext uri="{FF2B5EF4-FFF2-40B4-BE49-F238E27FC236}">
                <a16:creationId xmlns:a16="http://schemas.microsoft.com/office/drawing/2014/main" id="{17A80152-34B7-22FF-9DA6-14C06B7AC160}"/>
              </a:ext>
            </a:extLst>
          </p:cNvPr>
          <p:cNvSpPr/>
          <p:nvPr/>
        </p:nvSpPr>
        <p:spPr>
          <a:xfrm>
            <a:off x="6862677" y="3919372"/>
            <a:ext cx="772630" cy="1194603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3F3F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edra Sans Bar-ilan Medium" pitchFamily="50" charset="-79"/>
              <a:cs typeface="Fedra Sans Bar-ilan Medium" pitchFamily="50" charset="-79"/>
            </a:endParaRPr>
          </a:p>
        </p:txBody>
      </p:sp>
      <p:pic>
        <p:nvPicPr>
          <p:cNvPr id="12" name="גרפיקה 11" descr="פנקס כתובות עם מילוי מלא">
            <a:extLst>
              <a:ext uri="{FF2B5EF4-FFF2-40B4-BE49-F238E27FC236}">
                <a16:creationId xmlns:a16="http://schemas.microsoft.com/office/drawing/2014/main" id="{B1456DF9-CB66-6485-AA2B-ACE674E6E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1550" y="1565869"/>
            <a:ext cx="335027" cy="335027"/>
          </a:xfrm>
          <a:prstGeom prst="rect">
            <a:avLst/>
          </a:prstGeom>
        </p:spPr>
      </p:pic>
      <p:sp>
        <p:nvSpPr>
          <p:cNvPr id="39" name="Google Shape;3384;p43">
            <a:extLst>
              <a:ext uri="{FF2B5EF4-FFF2-40B4-BE49-F238E27FC236}">
                <a16:creationId xmlns:a16="http://schemas.microsoft.com/office/drawing/2014/main" id="{A255C36D-5CF4-B95C-A79D-3326AB46052D}"/>
              </a:ext>
            </a:extLst>
          </p:cNvPr>
          <p:cNvSpPr txBox="1"/>
          <p:nvPr/>
        </p:nvSpPr>
        <p:spPr>
          <a:xfrm>
            <a:off x="8408746" y="2009373"/>
            <a:ext cx="1274091" cy="27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Applications &amp; Admissions</a:t>
            </a: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51" name="Google Shape;3383;p43">
            <a:extLst>
              <a:ext uri="{FF2B5EF4-FFF2-40B4-BE49-F238E27FC236}">
                <a16:creationId xmlns:a16="http://schemas.microsoft.com/office/drawing/2014/main" id="{98212BC8-DEB3-F42A-BF9C-3C107D131D78}"/>
              </a:ext>
            </a:extLst>
          </p:cNvPr>
          <p:cNvSpPr txBox="1"/>
          <p:nvPr/>
        </p:nvSpPr>
        <p:spPr>
          <a:xfrm>
            <a:off x="9571908" y="1672933"/>
            <a:ext cx="2048873" cy="44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  <a:sym typeface="Roboto"/>
              </a:rPr>
              <a:t>Registration and admission </a:t>
            </a:r>
            <a:r>
              <a:rPr lang="en-US" sz="1100" dirty="0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  <a:sym typeface="Roboto"/>
              </a:rPr>
              <a:t>to undergraduate studies (Israeli bagrut)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  <a:sym typeface="Roboto"/>
            </a:endParaRPr>
          </a:p>
        </p:txBody>
      </p:sp>
      <p:sp>
        <p:nvSpPr>
          <p:cNvPr id="9" name="Google Shape;2281;p33">
            <a:hlinkClick r:id="" action="ppaction://noaction"/>
            <a:extLst>
              <a:ext uri="{FF2B5EF4-FFF2-40B4-BE49-F238E27FC236}">
                <a16:creationId xmlns:a16="http://schemas.microsoft.com/office/drawing/2014/main" id="{2A1B59BB-8B95-512B-A8F1-701AA97F3E5C}"/>
              </a:ext>
            </a:extLst>
          </p:cNvPr>
          <p:cNvSpPr/>
          <p:nvPr/>
        </p:nvSpPr>
        <p:spPr>
          <a:xfrm>
            <a:off x="8532879" y="4346616"/>
            <a:ext cx="230148" cy="248035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rgbClr val="02503E"/>
          </a:solidFill>
          <a:ln>
            <a:solidFill>
              <a:srgbClr val="04280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40" name="Google Shape;3374;p43">
            <a:extLst>
              <a:ext uri="{FF2B5EF4-FFF2-40B4-BE49-F238E27FC236}">
                <a16:creationId xmlns:a16="http://schemas.microsoft.com/office/drawing/2014/main" id="{AB7477AF-CE05-3F3A-AF46-144AC24D7DC0}"/>
              </a:ext>
            </a:extLst>
          </p:cNvPr>
          <p:cNvSpPr txBox="1"/>
          <p:nvPr/>
        </p:nvSpPr>
        <p:spPr>
          <a:xfrm>
            <a:off x="8338765" y="4667944"/>
            <a:ext cx="926065" cy="20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Registrar</a:t>
            </a:r>
            <a:endParaRPr lang="he-IL" sz="1100" b="1" dirty="0">
              <a:solidFill>
                <a:schemeClr val="accent2"/>
              </a:solidFill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52" name="Google Shape;3373;p43">
            <a:extLst>
              <a:ext uri="{FF2B5EF4-FFF2-40B4-BE49-F238E27FC236}">
                <a16:creationId xmlns:a16="http://schemas.microsoft.com/office/drawing/2014/main" id="{E4C2A187-3A88-1BAF-83CA-29D55F99BE5D}"/>
              </a:ext>
            </a:extLst>
          </p:cNvPr>
          <p:cNvSpPr txBox="1"/>
          <p:nvPr/>
        </p:nvSpPr>
        <p:spPr>
          <a:xfrm>
            <a:off x="9571908" y="4295975"/>
            <a:ext cx="1745719" cy="44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/>
            <a:r>
              <a:rPr lang="en-US" sz="1100" dirty="0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Transcripts, degree eligibility, ranking</a:t>
            </a:r>
            <a:endParaRPr lang="he-IL" sz="1100" dirty="0">
              <a:solidFill>
                <a:srgbClr val="0A4127"/>
              </a:solidFill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pic>
        <p:nvPicPr>
          <p:cNvPr id="10" name="גרפיקה 9" descr="לוח שנה חודשי קו מיתאר">
            <a:hlinkClick r:id="" action="ppaction://noaction"/>
            <a:extLst>
              <a:ext uri="{FF2B5EF4-FFF2-40B4-BE49-F238E27FC236}">
                <a16:creationId xmlns:a16="http://schemas.microsoft.com/office/drawing/2014/main" id="{90B3C258-B49A-2CEC-C1C6-7BC90AC0A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8459" y="5333971"/>
            <a:ext cx="342584" cy="325420"/>
          </a:xfrm>
          <a:prstGeom prst="rect">
            <a:avLst/>
          </a:prstGeom>
        </p:spPr>
      </p:pic>
      <p:sp>
        <p:nvSpPr>
          <p:cNvPr id="42" name="Google Shape;3384;p43">
            <a:extLst>
              <a:ext uri="{FF2B5EF4-FFF2-40B4-BE49-F238E27FC236}">
                <a16:creationId xmlns:a16="http://schemas.microsoft.com/office/drawing/2014/main" id="{CD915B3C-EA20-3083-7CC2-E925266104FD}"/>
              </a:ext>
            </a:extLst>
          </p:cNvPr>
          <p:cNvSpPr txBox="1"/>
          <p:nvPr/>
        </p:nvSpPr>
        <p:spPr>
          <a:xfrm>
            <a:off x="8405289" y="5877328"/>
            <a:ext cx="1274090" cy="27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Course &amp; Room Scheduling Unit</a:t>
            </a:r>
            <a:endParaRPr lang="he-IL" sz="1100" b="1" dirty="0">
              <a:solidFill>
                <a:schemeClr val="accent2"/>
              </a:solidFill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54" name="Google Shape;3383;p43">
            <a:extLst>
              <a:ext uri="{FF2B5EF4-FFF2-40B4-BE49-F238E27FC236}">
                <a16:creationId xmlns:a16="http://schemas.microsoft.com/office/drawing/2014/main" id="{AD66E2A7-4D9B-DF7A-C596-8F7D03A78697}"/>
              </a:ext>
            </a:extLst>
          </p:cNvPr>
          <p:cNvSpPr txBox="1"/>
          <p:nvPr/>
        </p:nvSpPr>
        <p:spPr>
          <a:xfrm>
            <a:off x="9636139" y="5359603"/>
            <a:ext cx="1865607" cy="44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R</a:t>
            </a:r>
            <a:r>
              <a:rPr lang="en-US" sz="1100" dirty="0" err="1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oom</a:t>
            </a:r>
            <a:r>
              <a:rPr lang="en-US" sz="1100" dirty="0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 placement, academic </a:t>
            </a:r>
            <a:r>
              <a:rPr lang="en-US" sz="1100" dirty="0" err="1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calender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pic>
        <p:nvPicPr>
          <p:cNvPr id="25" name="גרפיקה 24" descr="מדריך להגדרת עבודה מרחוק עם מילוי מלא">
            <a:hlinkClick r:id="" action="ppaction://noaction"/>
            <a:extLst>
              <a:ext uri="{FF2B5EF4-FFF2-40B4-BE49-F238E27FC236}">
                <a16:creationId xmlns:a16="http://schemas.microsoft.com/office/drawing/2014/main" id="{63263A39-451B-B6DF-9FF6-73AAA5292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254" y="5345462"/>
            <a:ext cx="343248" cy="317366"/>
          </a:xfrm>
          <a:prstGeom prst="rect">
            <a:avLst/>
          </a:prstGeom>
        </p:spPr>
      </p:pic>
      <p:sp>
        <p:nvSpPr>
          <p:cNvPr id="45" name="Google Shape;3374;p43">
            <a:extLst>
              <a:ext uri="{FF2B5EF4-FFF2-40B4-BE49-F238E27FC236}">
                <a16:creationId xmlns:a16="http://schemas.microsoft.com/office/drawing/2014/main" id="{ACD7C928-15E9-53E0-1586-444245FBB873}"/>
              </a:ext>
            </a:extLst>
          </p:cNvPr>
          <p:cNvSpPr txBox="1"/>
          <p:nvPr/>
        </p:nvSpPr>
        <p:spPr>
          <a:xfrm>
            <a:off x="852835" y="5381250"/>
            <a:ext cx="1416746" cy="32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Campus Dormitories</a:t>
            </a: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57" name="Google Shape;3373;p43">
            <a:extLst>
              <a:ext uri="{FF2B5EF4-FFF2-40B4-BE49-F238E27FC236}">
                <a16:creationId xmlns:a16="http://schemas.microsoft.com/office/drawing/2014/main" id="{56E29EA6-7C4E-1134-2428-7D89006EF9C0}"/>
              </a:ext>
            </a:extLst>
          </p:cNvPr>
          <p:cNvSpPr txBox="1"/>
          <p:nvPr/>
        </p:nvSpPr>
        <p:spPr>
          <a:xfrm>
            <a:off x="2548893" y="5285283"/>
            <a:ext cx="2315518" cy="50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Dorm </a:t>
            </a:r>
            <a:r>
              <a:rPr lang="en-US" sz="1200" dirty="0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application process and room placement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8733BDA8-7823-4C6C-97BF-8F860B8337B9}"/>
              </a:ext>
            </a:extLst>
          </p:cNvPr>
          <p:cNvGrpSpPr/>
          <p:nvPr/>
        </p:nvGrpSpPr>
        <p:grpSpPr>
          <a:xfrm>
            <a:off x="668903" y="6151148"/>
            <a:ext cx="223029" cy="229022"/>
            <a:chOff x="5465597" y="1643380"/>
            <a:chExt cx="312074" cy="271423"/>
          </a:xfrm>
        </p:grpSpPr>
        <p:sp>
          <p:nvSpPr>
            <p:cNvPr id="29" name="Google Shape;3428;p43">
              <a:extLst>
                <a:ext uri="{FF2B5EF4-FFF2-40B4-BE49-F238E27FC236}">
                  <a16:creationId xmlns:a16="http://schemas.microsoft.com/office/drawing/2014/main" id="{8CA6ADAC-3967-7B67-77EC-97CBA38B9344}"/>
                </a:ext>
              </a:extLst>
            </p:cNvPr>
            <p:cNvSpPr/>
            <p:nvPr/>
          </p:nvSpPr>
          <p:spPr>
            <a:xfrm>
              <a:off x="5465597" y="1643380"/>
              <a:ext cx="223379" cy="195661"/>
            </a:xfrm>
            <a:custGeom>
              <a:avLst/>
              <a:gdLst/>
              <a:ahLst/>
              <a:cxnLst/>
              <a:rect l="l" t="t" r="r" b="b"/>
              <a:pathLst>
                <a:path w="11094" h="9979" extrusionOk="0">
                  <a:moveTo>
                    <a:pt x="5557" y="0"/>
                  </a:moveTo>
                  <a:cubicBezTo>
                    <a:pt x="4182" y="0"/>
                    <a:pt x="2812" y="570"/>
                    <a:pt x="1827" y="1690"/>
                  </a:cubicBezTo>
                  <a:cubicBezTo>
                    <a:pt x="1" y="3744"/>
                    <a:pt x="183" y="6894"/>
                    <a:pt x="2237" y="8720"/>
                  </a:cubicBezTo>
                  <a:cubicBezTo>
                    <a:pt x="3186" y="9563"/>
                    <a:pt x="4368" y="9978"/>
                    <a:pt x="5546" y="9978"/>
                  </a:cubicBezTo>
                  <a:cubicBezTo>
                    <a:pt x="6919" y="9978"/>
                    <a:pt x="8285" y="9415"/>
                    <a:pt x="9268" y="8309"/>
                  </a:cubicBezTo>
                  <a:cubicBezTo>
                    <a:pt x="11094" y="6232"/>
                    <a:pt x="10911" y="3082"/>
                    <a:pt x="8857" y="1256"/>
                  </a:cubicBezTo>
                  <a:cubicBezTo>
                    <a:pt x="7911" y="415"/>
                    <a:pt x="6732" y="0"/>
                    <a:pt x="5557" y="0"/>
                  </a:cubicBezTo>
                  <a:close/>
                </a:path>
              </a:pathLst>
            </a:custGeom>
            <a:noFill/>
            <a:ln w="19050">
              <a:solidFill>
                <a:srgbClr val="04280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cs typeface="Fedra Sans Bar-ilan Medium" pitchFamily="50" charset="-79"/>
              </a:endParaRPr>
            </a:p>
          </p:txBody>
        </p:sp>
        <p:sp>
          <p:nvSpPr>
            <p:cNvPr id="31" name="Google Shape;3429;p43">
              <a:extLst>
                <a:ext uri="{FF2B5EF4-FFF2-40B4-BE49-F238E27FC236}">
                  <a16:creationId xmlns:a16="http://schemas.microsoft.com/office/drawing/2014/main" id="{3ACC3B9D-9295-57B9-C0C5-4D7EF6C45BD4}"/>
                </a:ext>
              </a:extLst>
            </p:cNvPr>
            <p:cNvSpPr/>
            <p:nvPr/>
          </p:nvSpPr>
          <p:spPr>
            <a:xfrm>
              <a:off x="5480759" y="1657046"/>
              <a:ext cx="192592" cy="168269"/>
            </a:xfrm>
            <a:custGeom>
              <a:avLst/>
              <a:gdLst/>
              <a:ahLst/>
              <a:cxnLst/>
              <a:rect l="l" t="t" r="r" b="b"/>
              <a:pathLst>
                <a:path w="9565" h="8582" extrusionOk="0">
                  <a:moveTo>
                    <a:pt x="4792" y="1"/>
                  </a:moveTo>
                  <a:cubicBezTo>
                    <a:pt x="3605" y="1"/>
                    <a:pt x="2425" y="490"/>
                    <a:pt x="1576" y="1449"/>
                  </a:cubicBezTo>
                  <a:cubicBezTo>
                    <a:pt x="1" y="3207"/>
                    <a:pt x="161" y="5923"/>
                    <a:pt x="1941" y="7498"/>
                  </a:cubicBezTo>
                  <a:cubicBezTo>
                    <a:pt x="2762" y="8224"/>
                    <a:pt x="3776" y="8582"/>
                    <a:pt x="4786" y="8582"/>
                  </a:cubicBezTo>
                  <a:cubicBezTo>
                    <a:pt x="5967" y="8582"/>
                    <a:pt x="7141" y="8093"/>
                    <a:pt x="7990" y="7133"/>
                  </a:cubicBezTo>
                  <a:cubicBezTo>
                    <a:pt x="9565" y="5375"/>
                    <a:pt x="9405" y="2659"/>
                    <a:pt x="7647" y="1084"/>
                  </a:cubicBezTo>
                  <a:cubicBezTo>
                    <a:pt x="6827" y="358"/>
                    <a:pt x="5807" y="1"/>
                    <a:pt x="4792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cs typeface="Fedra Sans Bar-ilan Medium" pitchFamily="50" charset="-79"/>
              </a:endParaRPr>
            </a:p>
          </p:txBody>
        </p:sp>
        <p:sp>
          <p:nvSpPr>
            <p:cNvPr id="32" name="Google Shape;3430;p43">
              <a:extLst>
                <a:ext uri="{FF2B5EF4-FFF2-40B4-BE49-F238E27FC236}">
                  <a16:creationId xmlns:a16="http://schemas.microsoft.com/office/drawing/2014/main" id="{516F70B0-36FE-CF77-B875-484232CB3B9A}"/>
                </a:ext>
              </a:extLst>
            </p:cNvPr>
            <p:cNvSpPr/>
            <p:nvPr/>
          </p:nvSpPr>
          <p:spPr>
            <a:xfrm>
              <a:off x="5637954" y="1792415"/>
              <a:ext cx="139717" cy="122388"/>
            </a:xfrm>
            <a:custGeom>
              <a:avLst/>
              <a:gdLst/>
              <a:ahLst/>
              <a:cxnLst/>
              <a:rect l="l" t="t" r="r" b="b"/>
              <a:pathLst>
                <a:path w="6939" h="6242" extrusionOk="0">
                  <a:moveTo>
                    <a:pt x="6337" y="5421"/>
                  </a:moveTo>
                  <a:cubicBezTo>
                    <a:pt x="6396" y="5421"/>
                    <a:pt x="6455" y="5439"/>
                    <a:pt x="6505" y="5479"/>
                  </a:cubicBezTo>
                  <a:cubicBezTo>
                    <a:pt x="6597" y="5593"/>
                    <a:pt x="6619" y="5753"/>
                    <a:pt x="6528" y="5867"/>
                  </a:cubicBezTo>
                  <a:cubicBezTo>
                    <a:pt x="6468" y="5927"/>
                    <a:pt x="6395" y="5955"/>
                    <a:pt x="6323" y="5955"/>
                  </a:cubicBezTo>
                  <a:cubicBezTo>
                    <a:pt x="6258" y="5955"/>
                    <a:pt x="6194" y="5933"/>
                    <a:pt x="6140" y="5890"/>
                  </a:cubicBezTo>
                  <a:cubicBezTo>
                    <a:pt x="6026" y="5776"/>
                    <a:pt x="6026" y="5616"/>
                    <a:pt x="6117" y="5502"/>
                  </a:cubicBezTo>
                  <a:cubicBezTo>
                    <a:pt x="6181" y="5450"/>
                    <a:pt x="6260" y="5421"/>
                    <a:pt x="6337" y="5421"/>
                  </a:cubicBezTo>
                  <a:close/>
                  <a:moveTo>
                    <a:pt x="708" y="1"/>
                  </a:moveTo>
                  <a:lnTo>
                    <a:pt x="0" y="777"/>
                  </a:lnTo>
                  <a:lnTo>
                    <a:pt x="6003" y="6118"/>
                  </a:lnTo>
                  <a:cubicBezTo>
                    <a:pt x="6097" y="6201"/>
                    <a:pt x="6219" y="6242"/>
                    <a:pt x="6341" y="6242"/>
                  </a:cubicBezTo>
                  <a:cubicBezTo>
                    <a:pt x="6488" y="6242"/>
                    <a:pt x="6634" y="6184"/>
                    <a:pt x="6734" y="6072"/>
                  </a:cubicBezTo>
                  <a:cubicBezTo>
                    <a:pt x="6939" y="5844"/>
                    <a:pt x="6916" y="5502"/>
                    <a:pt x="6711" y="5319"/>
                  </a:cubicBezTo>
                  <a:lnTo>
                    <a:pt x="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cs typeface="Fedra Sans Bar-ilan Medium" pitchFamily="50" charset="-79"/>
              </a:endParaRPr>
            </a:p>
          </p:txBody>
        </p:sp>
        <p:sp>
          <p:nvSpPr>
            <p:cNvPr id="33" name="Google Shape;3431;p43">
              <a:extLst>
                <a:ext uri="{FF2B5EF4-FFF2-40B4-BE49-F238E27FC236}">
                  <a16:creationId xmlns:a16="http://schemas.microsoft.com/office/drawing/2014/main" id="{BF7830D6-3F25-9FA2-0832-8B88A5FF8DF2}"/>
                </a:ext>
              </a:extLst>
            </p:cNvPr>
            <p:cNvSpPr/>
            <p:nvPr/>
          </p:nvSpPr>
          <p:spPr>
            <a:xfrm>
              <a:off x="5646209" y="1798238"/>
              <a:ext cx="32196" cy="33136"/>
            </a:xfrm>
            <a:custGeom>
              <a:avLst/>
              <a:gdLst/>
              <a:ahLst/>
              <a:cxnLst/>
              <a:rect l="l" t="t" r="r" b="b"/>
              <a:pathLst>
                <a:path w="1599" h="1690" extrusionOk="0">
                  <a:moveTo>
                    <a:pt x="1188" y="0"/>
                  </a:moveTo>
                  <a:lnTo>
                    <a:pt x="1" y="1324"/>
                  </a:lnTo>
                  <a:lnTo>
                    <a:pt x="412" y="1690"/>
                  </a:lnTo>
                  <a:lnTo>
                    <a:pt x="1599" y="366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0428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cs typeface="Fedra Sans Bar-ilan Medium" pitchFamily="50" charset="-79"/>
              </a:endParaRPr>
            </a:p>
          </p:txBody>
        </p:sp>
        <p:sp>
          <p:nvSpPr>
            <p:cNvPr id="34" name="Google Shape;3432;p43">
              <a:extLst>
                <a:ext uri="{FF2B5EF4-FFF2-40B4-BE49-F238E27FC236}">
                  <a16:creationId xmlns:a16="http://schemas.microsoft.com/office/drawing/2014/main" id="{50F2E5E8-94AE-119E-E4F4-C736179C0D05}"/>
                </a:ext>
              </a:extLst>
            </p:cNvPr>
            <p:cNvSpPr/>
            <p:nvPr/>
          </p:nvSpPr>
          <p:spPr>
            <a:xfrm>
              <a:off x="5660465" y="1810767"/>
              <a:ext cx="89178" cy="82370"/>
            </a:xfrm>
            <a:custGeom>
              <a:avLst/>
              <a:gdLst/>
              <a:ahLst/>
              <a:cxnLst/>
              <a:rect l="l" t="t" r="r" b="b"/>
              <a:pathLst>
                <a:path w="4429" h="4201" extrusionOk="0">
                  <a:moveTo>
                    <a:pt x="1187" y="1"/>
                  </a:moveTo>
                  <a:lnTo>
                    <a:pt x="0" y="1324"/>
                  </a:lnTo>
                  <a:lnTo>
                    <a:pt x="3242" y="4200"/>
                  </a:lnTo>
                  <a:lnTo>
                    <a:pt x="4429" y="2877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cs typeface="Fedra Sans Bar-ilan Medium" pitchFamily="50" charset="-79"/>
              </a:endParaRPr>
            </a:p>
          </p:txBody>
        </p:sp>
        <p:sp>
          <p:nvSpPr>
            <p:cNvPr id="35" name="Google Shape;3433;p43">
              <a:extLst>
                <a:ext uri="{FF2B5EF4-FFF2-40B4-BE49-F238E27FC236}">
                  <a16:creationId xmlns:a16="http://schemas.microsoft.com/office/drawing/2014/main" id="{93B818E1-5252-B6AB-C87B-484A16C084C2}"/>
                </a:ext>
              </a:extLst>
            </p:cNvPr>
            <p:cNvSpPr/>
            <p:nvPr/>
          </p:nvSpPr>
          <p:spPr>
            <a:xfrm>
              <a:off x="5722964" y="1865844"/>
              <a:ext cx="42304" cy="39881"/>
            </a:xfrm>
            <a:custGeom>
              <a:avLst/>
              <a:gdLst/>
              <a:ahLst/>
              <a:cxnLst/>
              <a:rect l="l" t="t" r="r" b="b"/>
              <a:pathLst>
                <a:path w="2101" h="2034" extrusionOk="0">
                  <a:moveTo>
                    <a:pt x="1109" y="0"/>
                  </a:moveTo>
                  <a:cubicBezTo>
                    <a:pt x="1003" y="0"/>
                    <a:pt x="899" y="47"/>
                    <a:pt x="822" y="136"/>
                  </a:cubicBezTo>
                  <a:lnTo>
                    <a:pt x="160" y="889"/>
                  </a:lnTo>
                  <a:cubicBezTo>
                    <a:pt x="1" y="1049"/>
                    <a:pt x="24" y="1277"/>
                    <a:pt x="160" y="1414"/>
                  </a:cubicBezTo>
                  <a:lnTo>
                    <a:pt x="777" y="1962"/>
                  </a:lnTo>
                  <a:cubicBezTo>
                    <a:pt x="834" y="2010"/>
                    <a:pt x="907" y="2033"/>
                    <a:pt x="984" y="2033"/>
                  </a:cubicBezTo>
                  <a:cubicBezTo>
                    <a:pt x="1092" y="2033"/>
                    <a:pt x="1209" y="1987"/>
                    <a:pt x="1302" y="1894"/>
                  </a:cubicBezTo>
                  <a:lnTo>
                    <a:pt x="1964" y="1140"/>
                  </a:lnTo>
                  <a:cubicBezTo>
                    <a:pt x="2101" y="981"/>
                    <a:pt x="2101" y="752"/>
                    <a:pt x="1941" y="638"/>
                  </a:cubicBezTo>
                  <a:lnTo>
                    <a:pt x="1347" y="90"/>
                  </a:lnTo>
                  <a:cubicBezTo>
                    <a:pt x="1277" y="30"/>
                    <a:pt x="1193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cs typeface="Fedra Sans Bar-ilan Medium" pitchFamily="50" charset="-79"/>
              </a:endParaRPr>
            </a:p>
          </p:txBody>
        </p:sp>
        <p:sp>
          <p:nvSpPr>
            <p:cNvPr id="36" name="Google Shape;3434;p43">
              <a:extLst>
                <a:ext uri="{FF2B5EF4-FFF2-40B4-BE49-F238E27FC236}">
                  <a16:creationId xmlns:a16="http://schemas.microsoft.com/office/drawing/2014/main" id="{D14373F1-EDC4-CE91-839B-9F2202FA4E17}"/>
                </a:ext>
              </a:extLst>
            </p:cNvPr>
            <p:cNvSpPr/>
            <p:nvPr/>
          </p:nvSpPr>
          <p:spPr>
            <a:xfrm>
              <a:off x="5542352" y="1684555"/>
              <a:ext cx="69869" cy="103409"/>
            </a:xfrm>
            <a:custGeom>
              <a:avLst/>
              <a:gdLst/>
              <a:ahLst/>
              <a:cxnLst/>
              <a:rect l="l" t="t" r="r" b="b"/>
              <a:pathLst>
                <a:path w="3470" h="5274" extrusionOk="0">
                  <a:moveTo>
                    <a:pt x="1735" y="1"/>
                  </a:moveTo>
                  <a:cubicBezTo>
                    <a:pt x="1073" y="1"/>
                    <a:pt x="548" y="526"/>
                    <a:pt x="548" y="1188"/>
                  </a:cubicBezTo>
                  <a:cubicBezTo>
                    <a:pt x="548" y="1507"/>
                    <a:pt x="662" y="1804"/>
                    <a:pt x="868" y="2009"/>
                  </a:cubicBezTo>
                  <a:cubicBezTo>
                    <a:pt x="343" y="2306"/>
                    <a:pt x="0" y="2877"/>
                    <a:pt x="0" y="3516"/>
                  </a:cubicBezTo>
                  <a:lnTo>
                    <a:pt x="0" y="5273"/>
                  </a:lnTo>
                  <a:lnTo>
                    <a:pt x="3470" y="5273"/>
                  </a:lnTo>
                  <a:lnTo>
                    <a:pt x="3470" y="3516"/>
                  </a:lnTo>
                  <a:cubicBezTo>
                    <a:pt x="3470" y="2877"/>
                    <a:pt x="3105" y="2306"/>
                    <a:pt x="2580" y="2009"/>
                  </a:cubicBezTo>
                  <a:cubicBezTo>
                    <a:pt x="2785" y="1804"/>
                    <a:pt x="2922" y="1507"/>
                    <a:pt x="2922" y="1188"/>
                  </a:cubicBezTo>
                  <a:cubicBezTo>
                    <a:pt x="2922" y="526"/>
                    <a:pt x="2397" y="1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cs typeface="Fedra Sans Bar-ilan Medium" pitchFamily="50" charset="-79"/>
              </a:endParaRPr>
            </a:p>
          </p:txBody>
        </p:sp>
      </p:grpSp>
      <p:sp>
        <p:nvSpPr>
          <p:cNvPr id="47" name="Google Shape;3403;p43">
            <a:extLst>
              <a:ext uri="{FF2B5EF4-FFF2-40B4-BE49-F238E27FC236}">
                <a16:creationId xmlns:a16="http://schemas.microsoft.com/office/drawing/2014/main" id="{E8E0AD7D-5E30-4B2A-D03F-2B7D18125ABD}"/>
              </a:ext>
            </a:extLst>
          </p:cNvPr>
          <p:cNvSpPr txBox="1"/>
          <p:nvPr/>
        </p:nvSpPr>
        <p:spPr>
          <a:xfrm>
            <a:off x="762831" y="6044482"/>
            <a:ext cx="1581833" cy="35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M</a:t>
            </a:r>
            <a:r>
              <a:rPr lang="en-US" sz="1100" b="1" dirty="0" err="1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echinat</a:t>
            </a: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 Olim</a:t>
            </a: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59" name="Google Shape;3402;p43">
            <a:extLst>
              <a:ext uri="{FF2B5EF4-FFF2-40B4-BE49-F238E27FC236}">
                <a16:creationId xmlns:a16="http://schemas.microsoft.com/office/drawing/2014/main" id="{134E1E9D-6529-6DDA-CCBE-CFE3B8E5E89D}"/>
              </a:ext>
            </a:extLst>
          </p:cNvPr>
          <p:cNvSpPr txBox="1"/>
          <p:nvPr/>
        </p:nvSpPr>
        <p:spPr>
          <a:xfrm>
            <a:off x="2561991" y="5926885"/>
            <a:ext cx="2347765" cy="48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M</a:t>
            </a:r>
            <a:r>
              <a:rPr lang="en-US" sz="1200" dirty="0" err="1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echina</a:t>
            </a:r>
            <a:r>
              <a:rPr lang="en-US" sz="1200" dirty="0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 program, Ulpan services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pic>
        <p:nvPicPr>
          <p:cNvPr id="37" name="גרפיקה 36" descr="לחיים עם מילוי מלא">
            <a:extLst>
              <a:ext uri="{FF2B5EF4-FFF2-40B4-BE49-F238E27FC236}">
                <a16:creationId xmlns:a16="http://schemas.microsoft.com/office/drawing/2014/main" id="{748238F2-4403-E0C0-DA94-87469EC858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9023" y="2199057"/>
            <a:ext cx="406200" cy="406200"/>
          </a:xfrm>
          <a:prstGeom prst="rect">
            <a:avLst/>
          </a:prstGeom>
        </p:spPr>
      </p:pic>
      <p:sp>
        <p:nvSpPr>
          <p:cNvPr id="48" name="Google Shape;3382;p43">
            <a:extLst>
              <a:ext uri="{FF2B5EF4-FFF2-40B4-BE49-F238E27FC236}">
                <a16:creationId xmlns:a16="http://schemas.microsoft.com/office/drawing/2014/main" id="{085A8984-DEAB-9FD8-4279-2DDE13BACE72}"/>
              </a:ext>
            </a:extLst>
          </p:cNvPr>
          <p:cNvSpPr txBox="1"/>
          <p:nvPr/>
        </p:nvSpPr>
        <p:spPr>
          <a:xfrm>
            <a:off x="769055" y="2206388"/>
            <a:ext cx="1633375" cy="27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Academics &amp; Community</a:t>
            </a: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60" name="Google Shape;3381;p43">
            <a:extLst>
              <a:ext uri="{FF2B5EF4-FFF2-40B4-BE49-F238E27FC236}">
                <a16:creationId xmlns:a16="http://schemas.microsoft.com/office/drawing/2014/main" id="{BFE2514E-999C-C2BC-E268-BED720C27D5F}"/>
              </a:ext>
            </a:extLst>
          </p:cNvPr>
          <p:cNvSpPr txBox="1"/>
          <p:nvPr/>
        </p:nvSpPr>
        <p:spPr>
          <a:xfrm>
            <a:off x="2548892" y="2153215"/>
            <a:ext cx="2644399" cy="51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  <a:sym typeface="Roboto"/>
              </a:rPr>
              <a:t>En</a:t>
            </a:r>
            <a:r>
              <a:rPr lang="en-US" sz="1200" dirty="0" err="1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  <a:sym typeface="Roboto"/>
              </a:rPr>
              <a:t>richment</a:t>
            </a:r>
            <a:r>
              <a:rPr lang="en-US" sz="1200" dirty="0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  <a:sym typeface="Roboto"/>
              </a:rPr>
              <a:t> courses, guidance for diverse populations, discourse program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  <a:sym typeface="Roboto"/>
            </a:endParaRPr>
          </a:p>
        </p:txBody>
      </p:sp>
      <p:pic>
        <p:nvPicPr>
          <p:cNvPr id="22" name="גרפיקה 21" descr="טביעת יד עם מילוי מלא">
            <a:hlinkClick r:id="" action="ppaction://noaction"/>
            <a:extLst>
              <a:ext uri="{FF2B5EF4-FFF2-40B4-BE49-F238E27FC236}">
                <a16:creationId xmlns:a16="http://schemas.microsoft.com/office/drawing/2014/main" id="{ACB4EC62-5C8F-E764-31B9-29DEB7D64D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9972" y="4594144"/>
            <a:ext cx="327865" cy="327865"/>
          </a:xfrm>
          <a:prstGeom prst="rect">
            <a:avLst/>
          </a:prstGeom>
        </p:spPr>
      </p:pic>
      <p:sp>
        <p:nvSpPr>
          <p:cNvPr id="49" name="Google Shape;3374;p43">
            <a:extLst>
              <a:ext uri="{FF2B5EF4-FFF2-40B4-BE49-F238E27FC236}">
                <a16:creationId xmlns:a16="http://schemas.microsoft.com/office/drawing/2014/main" id="{18B28613-D5DA-F4FF-55D7-AAD46FB4B8C7}"/>
              </a:ext>
            </a:extLst>
          </p:cNvPr>
          <p:cNvSpPr txBox="1"/>
          <p:nvPr/>
        </p:nvSpPr>
        <p:spPr>
          <a:xfrm>
            <a:off x="973089" y="4643144"/>
            <a:ext cx="1539954" cy="32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Student Mediation &amp; Rights</a:t>
            </a: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61" name="Google Shape;3373;p43">
            <a:extLst>
              <a:ext uri="{FF2B5EF4-FFF2-40B4-BE49-F238E27FC236}">
                <a16:creationId xmlns:a16="http://schemas.microsoft.com/office/drawing/2014/main" id="{72E25F7E-3E90-DD80-4F60-8A93B809051E}"/>
              </a:ext>
            </a:extLst>
          </p:cNvPr>
          <p:cNvSpPr txBox="1"/>
          <p:nvPr/>
        </p:nvSpPr>
        <p:spPr>
          <a:xfrm>
            <a:off x="2023927" y="4494569"/>
            <a:ext cx="1976566" cy="6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algn="r" rtl="1"/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120" name="Google Shape;112;p16">
            <a:extLst>
              <a:ext uri="{FF2B5EF4-FFF2-40B4-BE49-F238E27FC236}">
                <a16:creationId xmlns:a16="http://schemas.microsoft.com/office/drawing/2014/main" id="{1C202E79-67D7-BE1F-FCA1-9349627100EA}"/>
              </a:ext>
            </a:extLst>
          </p:cNvPr>
          <p:cNvSpPr/>
          <p:nvPr/>
        </p:nvSpPr>
        <p:spPr>
          <a:xfrm rot="10800000">
            <a:off x="5407189" y="2918682"/>
            <a:ext cx="772630" cy="1194603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3F3F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6" name="Google Shape;1826;p45">
            <a:extLst>
              <a:ext uri="{FF2B5EF4-FFF2-40B4-BE49-F238E27FC236}">
                <a16:creationId xmlns:a16="http://schemas.microsoft.com/office/drawing/2014/main" id="{3D8775DB-484E-1A0C-7686-13BFE35AF654}"/>
              </a:ext>
            </a:extLst>
          </p:cNvPr>
          <p:cNvSpPr/>
          <p:nvPr/>
        </p:nvSpPr>
        <p:spPr>
          <a:xfrm>
            <a:off x="5464399" y="2918682"/>
            <a:ext cx="2218269" cy="2153005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Fedra Sans Bar-ilan Medium" pitchFamily="50" charset="-79"/>
                <a:ea typeface="Fira Sans Extra Condensed SemiBold"/>
                <a:cs typeface="Fedra Sans Bar-ilan Medium" pitchFamily="50" charset="-79"/>
                <a:sym typeface="Fira Sans Extra Condensed SemiBold"/>
              </a:rPr>
              <a:t>Dean of Students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  <a:latin typeface="Fedra Sans Bar-ilan Medium" pitchFamily="50" charset="-79"/>
              <a:cs typeface="Fedra Sans Bar-ilan Medium" pitchFamily="50" charset="-79"/>
              <a:sym typeface="Fira Sans Extra Condensed SemiBold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  <a:latin typeface="Fedra Sans Bar-ilan Medium" pitchFamily="50" charset="-79"/>
              <a:cs typeface="Fedra Sans Bar-ilan Medium" pitchFamily="50" charset="-79"/>
              <a:sym typeface="Fira Sans Extra Condensed SemiBold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Fedra Sans Bar-ilan Medium" pitchFamily="50" charset="-79"/>
                <a:ea typeface="Fira Sans Extra Condensed SemiBold"/>
                <a:cs typeface="Fedra Sans Bar-ilan Medium" pitchFamily="50" charset="-79"/>
                <a:sym typeface="Fira Sans Extra Condensed SemiBold"/>
              </a:rPr>
              <a:t>Students Authority</a:t>
            </a:r>
            <a:endParaRPr b="1" dirty="0">
              <a:latin typeface="Fedra Sans Bar-ilan Medium" pitchFamily="50" charset="-79"/>
              <a:cs typeface="Fedra Sans Bar-ilan Medium" pitchFamily="50" charset="-79"/>
            </a:endParaRPr>
          </a:p>
        </p:txBody>
      </p:sp>
      <p:pic>
        <p:nvPicPr>
          <p:cNvPr id="11" name="גרפיקה 10" descr="לוח עם פריטים המסומנים ב- v ופריטים המסומנים ב- x עם מילוי מלא">
            <a:extLst>
              <a:ext uri="{FF2B5EF4-FFF2-40B4-BE49-F238E27FC236}">
                <a16:creationId xmlns:a16="http://schemas.microsoft.com/office/drawing/2014/main" id="{EC6F86D1-1880-8000-5825-74B94FCA09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12925" y="3392615"/>
            <a:ext cx="313652" cy="313652"/>
          </a:xfrm>
          <a:prstGeom prst="rect">
            <a:avLst/>
          </a:prstGeom>
        </p:spPr>
      </p:pic>
      <p:sp>
        <p:nvSpPr>
          <p:cNvPr id="38" name="Google Shape;3403;p43">
            <a:extLst>
              <a:ext uri="{FF2B5EF4-FFF2-40B4-BE49-F238E27FC236}">
                <a16:creationId xmlns:a16="http://schemas.microsoft.com/office/drawing/2014/main" id="{52D3AA61-E6C6-80AB-5491-1CB30EC063F2}"/>
              </a:ext>
            </a:extLst>
          </p:cNvPr>
          <p:cNvSpPr txBox="1"/>
          <p:nvPr/>
        </p:nvSpPr>
        <p:spPr>
          <a:xfrm>
            <a:off x="8237964" y="3834501"/>
            <a:ext cx="942566" cy="20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Exam Office</a:t>
            </a:r>
            <a:endParaRPr lang="he-IL" sz="1100" b="1" dirty="0">
              <a:solidFill>
                <a:schemeClr val="accent2"/>
              </a:solidFill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50" name="Google Shape;3402;p43">
            <a:extLst>
              <a:ext uri="{FF2B5EF4-FFF2-40B4-BE49-F238E27FC236}">
                <a16:creationId xmlns:a16="http://schemas.microsoft.com/office/drawing/2014/main" id="{1D348034-CA67-B8F9-2AE8-26D96353E506}"/>
              </a:ext>
            </a:extLst>
          </p:cNvPr>
          <p:cNvSpPr txBox="1"/>
          <p:nvPr/>
        </p:nvSpPr>
        <p:spPr>
          <a:xfrm>
            <a:off x="9571907" y="3364256"/>
            <a:ext cx="1745719" cy="44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Exam dates and management (physical and digital)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80" name="Google Shape;3384;p43">
            <a:extLst>
              <a:ext uri="{FF2B5EF4-FFF2-40B4-BE49-F238E27FC236}">
                <a16:creationId xmlns:a16="http://schemas.microsoft.com/office/drawing/2014/main" id="{675F6CE4-E8EE-4253-A71E-5F1C27B516A8}"/>
              </a:ext>
            </a:extLst>
          </p:cNvPr>
          <p:cNvSpPr txBox="1"/>
          <p:nvPr/>
        </p:nvSpPr>
        <p:spPr>
          <a:xfrm>
            <a:off x="995223" y="1535327"/>
            <a:ext cx="1517820" cy="27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Student Support &amp; Accessibility</a:t>
            </a:r>
            <a:endParaRPr lang="he-IL" sz="1100" b="1" dirty="0">
              <a:solidFill>
                <a:schemeClr val="accent2"/>
              </a:solidFill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81" name="Google Shape;3383;p43">
            <a:extLst>
              <a:ext uri="{FF2B5EF4-FFF2-40B4-BE49-F238E27FC236}">
                <a16:creationId xmlns:a16="http://schemas.microsoft.com/office/drawing/2014/main" id="{6D5FA774-FDFF-4458-8CE0-EC378BB9C4EB}"/>
              </a:ext>
            </a:extLst>
          </p:cNvPr>
          <p:cNvSpPr txBox="1"/>
          <p:nvPr/>
        </p:nvSpPr>
        <p:spPr>
          <a:xfrm>
            <a:off x="2548893" y="1431198"/>
            <a:ext cx="2612338" cy="44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Accommodations for coursework and exams for special needs and disability 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91" name="Google Shape;3382;p43">
            <a:extLst>
              <a:ext uri="{FF2B5EF4-FFF2-40B4-BE49-F238E27FC236}">
                <a16:creationId xmlns:a16="http://schemas.microsoft.com/office/drawing/2014/main" id="{939371D3-B931-4DCA-84FB-ACFEBEB5F273}"/>
              </a:ext>
            </a:extLst>
          </p:cNvPr>
          <p:cNvSpPr txBox="1"/>
          <p:nvPr/>
        </p:nvSpPr>
        <p:spPr>
          <a:xfrm>
            <a:off x="762572" y="3799730"/>
            <a:ext cx="1639858" cy="34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Student Advancement &amp; Success</a:t>
            </a: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Fira Sans Extra Condensed Medium"/>
              <a:cs typeface="Fedra Sans Bar-ilan Medium" pitchFamily="50" charset="-79"/>
              <a:sym typeface="Fira Sans Extra Condensed Medium"/>
            </a:endParaRPr>
          </a:p>
        </p:txBody>
      </p:sp>
      <p:sp>
        <p:nvSpPr>
          <p:cNvPr id="92" name="Google Shape;3381;p43">
            <a:extLst>
              <a:ext uri="{FF2B5EF4-FFF2-40B4-BE49-F238E27FC236}">
                <a16:creationId xmlns:a16="http://schemas.microsoft.com/office/drawing/2014/main" id="{B479E02A-6EA9-48A1-801A-ED8CBB246816}"/>
              </a:ext>
            </a:extLst>
          </p:cNvPr>
          <p:cNvSpPr txBox="1"/>
          <p:nvPr/>
        </p:nvSpPr>
        <p:spPr>
          <a:xfrm>
            <a:off x="2548893" y="4613733"/>
            <a:ext cx="2315518" cy="44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L</a:t>
            </a:r>
            <a:r>
              <a:rPr lang="en-US" sz="1200" dirty="0" err="1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oans</a:t>
            </a:r>
            <a:r>
              <a:rPr lang="en-US" sz="1200" dirty="0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, rights for </a:t>
            </a:r>
            <a:r>
              <a:rPr lang="en-US" sz="1200" dirty="0" err="1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miluimnikim</a:t>
            </a:r>
            <a:r>
              <a:rPr lang="en-US" sz="1200" dirty="0">
                <a:solidFill>
                  <a:srgbClr val="0A4127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 and parents, public and political activity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93" name="צורה חופשית: צורה 92">
            <a:hlinkClick r:id="" action="ppaction://noaction"/>
            <a:extLst>
              <a:ext uri="{FF2B5EF4-FFF2-40B4-BE49-F238E27FC236}">
                <a16:creationId xmlns:a16="http://schemas.microsoft.com/office/drawing/2014/main" id="{20D3F9F8-831F-4180-AE50-CF4BA41D825A}"/>
              </a:ext>
            </a:extLst>
          </p:cNvPr>
          <p:cNvSpPr/>
          <p:nvPr/>
        </p:nvSpPr>
        <p:spPr>
          <a:xfrm flipV="1">
            <a:off x="695649" y="3792070"/>
            <a:ext cx="265792" cy="322877"/>
          </a:xfrm>
          <a:custGeom>
            <a:avLst/>
            <a:gdLst>
              <a:gd name="connsiteX0" fmla="*/ 460383 w 1858576"/>
              <a:gd name="connsiteY0" fmla="*/ 642357 h 1857033"/>
              <a:gd name="connsiteX1" fmla="*/ 462085 w 1858576"/>
              <a:gd name="connsiteY1" fmla="*/ 635968 h 1857033"/>
              <a:gd name="connsiteX2" fmla="*/ 457829 w 1858576"/>
              <a:gd name="connsiteY2" fmla="*/ 629579 h 1857033"/>
              <a:gd name="connsiteX3" fmla="*/ 456126 w 1858576"/>
              <a:gd name="connsiteY3" fmla="*/ 635968 h 1857033"/>
              <a:gd name="connsiteX4" fmla="*/ 460383 w 1858576"/>
              <a:gd name="connsiteY4" fmla="*/ 642357 h 1857033"/>
              <a:gd name="connsiteX5" fmla="*/ 1793640 w 1858576"/>
              <a:gd name="connsiteY5" fmla="*/ 684802 h 1857033"/>
              <a:gd name="connsiteX6" fmla="*/ 1806889 w 1858576"/>
              <a:gd name="connsiteY6" fmla="*/ 682726 h 1857033"/>
              <a:gd name="connsiteX7" fmla="*/ 1788160 w 1858576"/>
              <a:gd name="connsiteY7" fmla="*/ 555380 h 1857033"/>
              <a:gd name="connsiteX8" fmla="*/ 1743891 w 1858576"/>
              <a:gd name="connsiteY8" fmla="*/ 460829 h 1857033"/>
              <a:gd name="connsiteX9" fmla="*/ 1677913 w 1858576"/>
              <a:gd name="connsiteY9" fmla="*/ 348816 h 1857033"/>
              <a:gd name="connsiteX10" fmla="*/ 1671528 w 1858576"/>
              <a:gd name="connsiteY10" fmla="*/ 338595 h 1857033"/>
              <a:gd name="connsiteX11" fmla="*/ 1601720 w 1858576"/>
              <a:gd name="connsiteY11" fmla="*/ 256395 h 1857033"/>
              <a:gd name="connsiteX12" fmla="*/ 1466785 w 1858576"/>
              <a:gd name="connsiteY12" fmla="*/ 163974 h 1857033"/>
              <a:gd name="connsiteX13" fmla="*/ 1448056 w 1858576"/>
              <a:gd name="connsiteY13" fmla="*/ 157585 h 1857033"/>
              <a:gd name="connsiteX14" fmla="*/ 1388464 w 1858576"/>
              <a:gd name="connsiteY14" fmla="*/ 139271 h 1857033"/>
              <a:gd name="connsiteX15" fmla="*/ 1379950 w 1858576"/>
              <a:gd name="connsiteY15" fmla="*/ 135438 h 1857033"/>
              <a:gd name="connsiteX16" fmla="*/ 1348026 w 1858576"/>
              <a:gd name="connsiteY16" fmla="*/ 127772 h 1857033"/>
              <a:gd name="connsiteX17" fmla="*/ 1316101 w 1858576"/>
              <a:gd name="connsiteY17" fmla="*/ 119254 h 1857033"/>
              <a:gd name="connsiteX18" fmla="*/ 1284177 w 1858576"/>
              <a:gd name="connsiteY18" fmla="*/ 110735 h 1857033"/>
              <a:gd name="connsiteX19" fmla="*/ 1211814 w 1858576"/>
              <a:gd name="connsiteY19" fmla="*/ 56646 h 1857033"/>
              <a:gd name="connsiteX20" fmla="*/ 1207558 w 1858576"/>
              <a:gd name="connsiteY20" fmla="*/ 40461 h 1857033"/>
              <a:gd name="connsiteX21" fmla="*/ 1203301 w 1858576"/>
              <a:gd name="connsiteY21" fmla="*/ 18740 h 1857033"/>
              <a:gd name="connsiteX22" fmla="*/ 1203301 w 1858576"/>
              <a:gd name="connsiteY22" fmla="*/ 0 h 1857033"/>
              <a:gd name="connsiteX23" fmla="*/ 1087947 w 1858576"/>
              <a:gd name="connsiteY23" fmla="*/ 0 h 1857033"/>
              <a:gd name="connsiteX24" fmla="*/ 972167 w 1858576"/>
              <a:gd name="connsiteY24" fmla="*/ 0 h 1857033"/>
              <a:gd name="connsiteX25" fmla="*/ 975572 w 1858576"/>
              <a:gd name="connsiteY25" fmla="*/ 49831 h 1857033"/>
              <a:gd name="connsiteX26" fmla="*/ 981531 w 1858576"/>
              <a:gd name="connsiteY26" fmla="*/ 104347 h 1857033"/>
              <a:gd name="connsiteX27" fmla="*/ 990470 w 1858576"/>
              <a:gd name="connsiteY27" fmla="*/ 140549 h 1857033"/>
              <a:gd name="connsiteX28" fmla="*/ 1000260 w 1858576"/>
              <a:gd name="connsiteY28" fmla="*/ 178028 h 1857033"/>
              <a:gd name="connsiteX29" fmla="*/ 1001963 w 1858576"/>
              <a:gd name="connsiteY29" fmla="*/ 186121 h 1857033"/>
              <a:gd name="connsiteX30" fmla="*/ 1002814 w 1858576"/>
              <a:gd name="connsiteY30" fmla="*/ 193361 h 1857033"/>
              <a:gd name="connsiteX31" fmla="*/ 1011753 w 1858576"/>
              <a:gd name="connsiteY31" fmla="*/ 217212 h 1857033"/>
              <a:gd name="connsiteX32" fmla="*/ 1019841 w 1858576"/>
              <a:gd name="connsiteY32" fmla="*/ 238507 h 1857033"/>
              <a:gd name="connsiteX33" fmla="*/ 1028780 w 1858576"/>
              <a:gd name="connsiteY33" fmla="*/ 252136 h 1857033"/>
              <a:gd name="connsiteX34" fmla="*/ 1095609 w 1858576"/>
              <a:gd name="connsiteY34" fmla="*/ 333910 h 1857033"/>
              <a:gd name="connsiteX35" fmla="*/ 1181167 w 1858576"/>
              <a:gd name="connsiteY35" fmla="*/ 404610 h 1857033"/>
              <a:gd name="connsiteX36" fmla="*/ 1194788 w 1858576"/>
              <a:gd name="connsiteY36" fmla="*/ 413980 h 1857033"/>
              <a:gd name="connsiteX37" fmla="*/ 1236502 w 1858576"/>
              <a:gd name="connsiteY37" fmla="*/ 423350 h 1857033"/>
              <a:gd name="connsiteX38" fmla="*/ 1281197 w 1858576"/>
              <a:gd name="connsiteY38" fmla="*/ 433571 h 1857033"/>
              <a:gd name="connsiteX39" fmla="*/ 1300777 w 1858576"/>
              <a:gd name="connsiteY39" fmla="*/ 440812 h 1857033"/>
              <a:gd name="connsiteX40" fmla="*/ 1377822 w 1858576"/>
              <a:gd name="connsiteY40" fmla="*/ 477440 h 1857033"/>
              <a:gd name="connsiteX41" fmla="*/ 1393997 w 1858576"/>
              <a:gd name="connsiteY41" fmla="*/ 491069 h 1857033"/>
              <a:gd name="connsiteX42" fmla="*/ 1403787 w 1858576"/>
              <a:gd name="connsiteY42" fmla="*/ 498309 h 1857033"/>
              <a:gd name="connsiteX43" fmla="*/ 1426773 w 1858576"/>
              <a:gd name="connsiteY43" fmla="*/ 513641 h 1857033"/>
              <a:gd name="connsiteX44" fmla="*/ 1472319 w 1858576"/>
              <a:gd name="connsiteY44" fmla="*/ 535789 h 1857033"/>
              <a:gd name="connsiteX45" fmla="*/ 1514885 w 1858576"/>
              <a:gd name="connsiteY45" fmla="*/ 535363 h 1857033"/>
              <a:gd name="connsiteX46" fmla="*/ 1531060 w 1858576"/>
              <a:gd name="connsiteY46" fmla="*/ 521734 h 1857033"/>
              <a:gd name="connsiteX47" fmla="*/ 1535317 w 1858576"/>
              <a:gd name="connsiteY47" fmla="*/ 514493 h 1857033"/>
              <a:gd name="connsiteX48" fmla="*/ 1497007 w 1858576"/>
              <a:gd name="connsiteY48" fmla="*/ 451033 h 1857033"/>
              <a:gd name="connsiteX49" fmla="*/ 1469339 w 1858576"/>
              <a:gd name="connsiteY49" fmla="*/ 426331 h 1857033"/>
              <a:gd name="connsiteX50" fmla="*/ 1436563 w 1858576"/>
              <a:gd name="connsiteY50" fmla="*/ 407165 h 1857033"/>
              <a:gd name="connsiteX51" fmla="*/ 1411875 w 1858576"/>
              <a:gd name="connsiteY51" fmla="*/ 391407 h 1857033"/>
              <a:gd name="connsiteX52" fmla="*/ 1406767 w 1858576"/>
              <a:gd name="connsiteY52" fmla="*/ 387574 h 1857033"/>
              <a:gd name="connsiteX53" fmla="*/ 1382079 w 1858576"/>
              <a:gd name="connsiteY53" fmla="*/ 360742 h 1857033"/>
              <a:gd name="connsiteX54" fmla="*/ 1414855 w 1858576"/>
              <a:gd name="connsiteY54" fmla="*/ 336465 h 1857033"/>
              <a:gd name="connsiteX55" fmla="*/ 1433158 w 1858576"/>
              <a:gd name="connsiteY55" fmla="*/ 340298 h 1857033"/>
              <a:gd name="connsiteX56" fmla="*/ 1447205 w 1858576"/>
              <a:gd name="connsiteY56" fmla="*/ 346687 h 1857033"/>
              <a:gd name="connsiteX57" fmla="*/ 1475724 w 1858576"/>
              <a:gd name="connsiteY57" fmla="*/ 359890 h 1857033"/>
              <a:gd name="connsiteX58" fmla="*/ 1495730 w 1858576"/>
              <a:gd name="connsiteY58" fmla="*/ 370537 h 1857033"/>
              <a:gd name="connsiteX59" fmla="*/ 1503818 w 1858576"/>
              <a:gd name="connsiteY59" fmla="*/ 376926 h 1857033"/>
              <a:gd name="connsiteX60" fmla="*/ 1512331 w 1858576"/>
              <a:gd name="connsiteY60" fmla="*/ 383315 h 1857033"/>
              <a:gd name="connsiteX61" fmla="*/ 1593207 w 1858576"/>
              <a:gd name="connsiteY61" fmla="*/ 465088 h 1857033"/>
              <a:gd name="connsiteX62" fmla="*/ 1618746 w 1858576"/>
              <a:gd name="connsiteY62" fmla="*/ 502142 h 1857033"/>
              <a:gd name="connsiteX63" fmla="*/ 1637475 w 1858576"/>
              <a:gd name="connsiteY63" fmla="*/ 531104 h 1857033"/>
              <a:gd name="connsiteX64" fmla="*/ 1640881 w 1858576"/>
              <a:gd name="connsiteY64" fmla="*/ 537492 h 1857033"/>
              <a:gd name="connsiteX65" fmla="*/ 1671528 w 1858576"/>
              <a:gd name="connsiteY65" fmla="*/ 582638 h 1857033"/>
              <a:gd name="connsiteX66" fmla="*/ 1674934 w 1858576"/>
              <a:gd name="connsiteY66" fmla="*/ 588601 h 1857033"/>
              <a:gd name="connsiteX67" fmla="*/ 1694514 w 1858576"/>
              <a:gd name="connsiteY67" fmla="*/ 614581 h 1857033"/>
              <a:gd name="connsiteX68" fmla="*/ 1747296 w 1858576"/>
              <a:gd name="connsiteY68" fmla="*/ 664412 h 1857033"/>
              <a:gd name="connsiteX69" fmla="*/ 1773687 w 1858576"/>
              <a:gd name="connsiteY69" fmla="*/ 675059 h 1857033"/>
              <a:gd name="connsiteX70" fmla="*/ 1793640 w 1858576"/>
              <a:gd name="connsiteY70" fmla="*/ 684802 h 1857033"/>
              <a:gd name="connsiteX71" fmla="*/ 110746 w 1858576"/>
              <a:gd name="connsiteY71" fmla="*/ 685228 h 1857033"/>
              <a:gd name="connsiteX72" fmla="*/ 134210 w 1858576"/>
              <a:gd name="connsiteY72" fmla="*/ 677615 h 1857033"/>
              <a:gd name="connsiteX73" fmla="*/ 166135 w 1858576"/>
              <a:gd name="connsiteY73" fmla="*/ 664412 h 1857033"/>
              <a:gd name="connsiteX74" fmla="*/ 206999 w 1858576"/>
              <a:gd name="connsiteY74" fmla="*/ 631617 h 1857033"/>
              <a:gd name="connsiteX75" fmla="*/ 230410 w 1858576"/>
              <a:gd name="connsiteY75" fmla="*/ 599674 h 1857033"/>
              <a:gd name="connsiteX76" fmla="*/ 247436 w 1858576"/>
              <a:gd name="connsiteY76" fmla="*/ 572842 h 1857033"/>
              <a:gd name="connsiteX77" fmla="*/ 264463 w 1858576"/>
              <a:gd name="connsiteY77" fmla="*/ 546862 h 1857033"/>
              <a:gd name="connsiteX78" fmla="*/ 289151 w 1858576"/>
              <a:gd name="connsiteY78" fmla="*/ 511512 h 1857033"/>
              <a:gd name="connsiteX79" fmla="*/ 319799 w 1858576"/>
              <a:gd name="connsiteY79" fmla="*/ 466366 h 1857033"/>
              <a:gd name="connsiteX80" fmla="*/ 402803 w 1858576"/>
              <a:gd name="connsiteY80" fmla="*/ 383314 h 1857033"/>
              <a:gd name="connsiteX81" fmla="*/ 411742 w 1858576"/>
              <a:gd name="connsiteY81" fmla="*/ 376926 h 1857033"/>
              <a:gd name="connsiteX82" fmla="*/ 419404 w 1858576"/>
              <a:gd name="connsiteY82" fmla="*/ 370537 h 1857033"/>
              <a:gd name="connsiteX83" fmla="*/ 438984 w 1858576"/>
              <a:gd name="connsiteY83" fmla="*/ 359890 h 1857033"/>
              <a:gd name="connsiteX84" fmla="*/ 467503 w 1858576"/>
              <a:gd name="connsiteY84" fmla="*/ 346687 h 1857033"/>
              <a:gd name="connsiteX85" fmla="*/ 481550 w 1858576"/>
              <a:gd name="connsiteY85" fmla="*/ 340298 h 1857033"/>
              <a:gd name="connsiteX86" fmla="*/ 517731 w 1858576"/>
              <a:gd name="connsiteY86" fmla="*/ 343279 h 1857033"/>
              <a:gd name="connsiteX87" fmla="*/ 528373 w 1858576"/>
              <a:gd name="connsiteY87" fmla="*/ 359464 h 1857033"/>
              <a:gd name="connsiteX88" fmla="*/ 508792 w 1858576"/>
              <a:gd name="connsiteY88" fmla="*/ 387573 h 1857033"/>
              <a:gd name="connsiteX89" fmla="*/ 502833 w 1858576"/>
              <a:gd name="connsiteY89" fmla="*/ 391407 h 1857033"/>
              <a:gd name="connsiteX90" fmla="*/ 476442 w 1858576"/>
              <a:gd name="connsiteY90" fmla="*/ 408443 h 1857033"/>
              <a:gd name="connsiteX91" fmla="*/ 386202 w 1858576"/>
              <a:gd name="connsiteY91" fmla="*/ 491068 h 1857033"/>
              <a:gd name="connsiteX92" fmla="*/ 381520 w 1858576"/>
              <a:gd name="connsiteY92" fmla="*/ 521308 h 1857033"/>
              <a:gd name="connsiteX93" fmla="*/ 404080 w 1858576"/>
              <a:gd name="connsiteY93" fmla="*/ 536214 h 1857033"/>
              <a:gd name="connsiteX94" fmla="*/ 487935 w 1858576"/>
              <a:gd name="connsiteY94" fmla="*/ 513641 h 1857033"/>
              <a:gd name="connsiteX95" fmla="*/ 510921 w 1858576"/>
              <a:gd name="connsiteY95" fmla="*/ 498309 h 1857033"/>
              <a:gd name="connsiteX96" fmla="*/ 520711 w 1858576"/>
              <a:gd name="connsiteY96" fmla="*/ 491068 h 1857033"/>
              <a:gd name="connsiteX97" fmla="*/ 536886 w 1858576"/>
              <a:gd name="connsiteY97" fmla="*/ 477439 h 1857033"/>
              <a:gd name="connsiteX98" fmla="*/ 615633 w 1858576"/>
              <a:gd name="connsiteY98" fmla="*/ 440386 h 1857033"/>
              <a:gd name="connsiteX99" fmla="*/ 630532 w 1858576"/>
              <a:gd name="connsiteY99" fmla="*/ 433571 h 1857033"/>
              <a:gd name="connsiteX100" fmla="*/ 636917 w 1858576"/>
              <a:gd name="connsiteY100" fmla="*/ 431442 h 1857033"/>
              <a:gd name="connsiteX101" fmla="*/ 645430 w 1858576"/>
              <a:gd name="connsiteY101" fmla="*/ 430164 h 1857033"/>
              <a:gd name="connsiteX102" fmla="*/ 675226 w 1858576"/>
              <a:gd name="connsiteY102" fmla="*/ 423775 h 1857033"/>
              <a:gd name="connsiteX103" fmla="*/ 773128 w 1858576"/>
              <a:gd name="connsiteY103" fmla="*/ 374796 h 1857033"/>
              <a:gd name="connsiteX104" fmla="*/ 907637 w 1858576"/>
              <a:gd name="connsiteY104" fmla="*/ 200175 h 1857033"/>
              <a:gd name="connsiteX105" fmla="*/ 916150 w 1858576"/>
              <a:gd name="connsiteY105" fmla="*/ 176751 h 1857033"/>
              <a:gd name="connsiteX106" fmla="*/ 924238 w 1858576"/>
              <a:gd name="connsiteY106" fmla="*/ 140549 h 1857033"/>
              <a:gd name="connsiteX107" fmla="*/ 932751 w 1858576"/>
              <a:gd name="connsiteY107" fmla="*/ 101791 h 1857033"/>
              <a:gd name="connsiteX108" fmla="*/ 939136 w 1858576"/>
              <a:gd name="connsiteY108" fmla="*/ 47275 h 1857033"/>
              <a:gd name="connsiteX109" fmla="*/ 942541 w 1858576"/>
              <a:gd name="connsiteY109" fmla="*/ 0 h 1857033"/>
              <a:gd name="connsiteX110" fmla="*/ 825910 w 1858576"/>
              <a:gd name="connsiteY110" fmla="*/ 852 h 1857033"/>
              <a:gd name="connsiteX111" fmla="*/ 708853 w 1858576"/>
              <a:gd name="connsiteY111" fmla="*/ 10648 h 1857033"/>
              <a:gd name="connsiteX112" fmla="*/ 696083 w 1858576"/>
              <a:gd name="connsiteY112" fmla="*/ 79644 h 1857033"/>
              <a:gd name="connsiteX113" fmla="*/ 630532 w 1858576"/>
              <a:gd name="connsiteY113" fmla="*/ 110309 h 1857033"/>
              <a:gd name="connsiteX114" fmla="*/ 598607 w 1858576"/>
              <a:gd name="connsiteY114" fmla="*/ 119253 h 1857033"/>
              <a:gd name="connsiteX115" fmla="*/ 566682 w 1858576"/>
              <a:gd name="connsiteY115" fmla="*/ 127771 h 1857033"/>
              <a:gd name="connsiteX116" fmla="*/ 533906 w 1858576"/>
              <a:gd name="connsiteY116" fmla="*/ 137141 h 1857033"/>
              <a:gd name="connsiteX117" fmla="*/ 523265 w 1858576"/>
              <a:gd name="connsiteY117" fmla="*/ 140123 h 1857033"/>
              <a:gd name="connsiteX118" fmla="*/ 505813 w 1858576"/>
              <a:gd name="connsiteY118" fmla="*/ 143956 h 1857033"/>
              <a:gd name="connsiteX119" fmla="*/ 488786 w 1858576"/>
              <a:gd name="connsiteY119" fmla="*/ 149067 h 1857033"/>
              <a:gd name="connsiteX120" fmla="*/ 472186 w 1858576"/>
              <a:gd name="connsiteY120" fmla="*/ 155029 h 1857033"/>
              <a:gd name="connsiteX121" fmla="*/ 447497 w 1858576"/>
              <a:gd name="connsiteY121" fmla="*/ 163973 h 1857033"/>
              <a:gd name="connsiteX122" fmla="*/ 328312 w 1858576"/>
              <a:gd name="connsiteY122" fmla="*/ 240210 h 1857033"/>
              <a:gd name="connsiteX123" fmla="*/ 243180 w 1858576"/>
              <a:gd name="connsiteY123" fmla="*/ 338594 h 1857033"/>
              <a:gd name="connsiteX124" fmla="*/ 218491 w 1858576"/>
              <a:gd name="connsiteY124" fmla="*/ 371815 h 1857033"/>
              <a:gd name="connsiteX125" fmla="*/ 170817 w 1858576"/>
              <a:gd name="connsiteY125" fmla="*/ 457848 h 1857033"/>
              <a:gd name="connsiteX126" fmla="*/ 126974 w 1858576"/>
              <a:gd name="connsiteY126" fmla="*/ 554954 h 1857033"/>
              <a:gd name="connsiteX127" fmla="*/ 96327 w 1858576"/>
              <a:gd name="connsiteY127" fmla="*/ 616710 h 1857033"/>
              <a:gd name="connsiteX128" fmla="*/ 89516 w 1858576"/>
              <a:gd name="connsiteY128" fmla="*/ 632469 h 1857033"/>
              <a:gd name="connsiteX129" fmla="*/ 94624 w 1858576"/>
              <a:gd name="connsiteY129" fmla="*/ 674633 h 1857033"/>
              <a:gd name="connsiteX130" fmla="*/ 110746 w 1858576"/>
              <a:gd name="connsiteY130" fmla="*/ 685228 h 1857033"/>
              <a:gd name="connsiteX131" fmla="*/ 1541555 w 1858576"/>
              <a:gd name="connsiteY131" fmla="*/ 692433 h 1857033"/>
              <a:gd name="connsiteX132" fmla="*/ 1559273 w 1858576"/>
              <a:gd name="connsiteY132" fmla="*/ 681146 h 1857033"/>
              <a:gd name="connsiteX133" fmla="*/ 1592900 w 1858576"/>
              <a:gd name="connsiteY133" fmla="*/ 611297 h 1857033"/>
              <a:gd name="connsiteX134" fmla="*/ 1590772 w 1858576"/>
              <a:gd name="connsiteY134" fmla="*/ 568707 h 1857033"/>
              <a:gd name="connsiteX135" fmla="*/ 1569915 w 1858576"/>
              <a:gd name="connsiteY135" fmla="*/ 558485 h 1857033"/>
              <a:gd name="connsiteX136" fmla="*/ 1552888 w 1858576"/>
              <a:gd name="connsiteY136" fmla="*/ 567855 h 1857033"/>
              <a:gd name="connsiteX137" fmla="*/ 1517558 w 1858576"/>
              <a:gd name="connsiteY137" fmla="*/ 595539 h 1857033"/>
              <a:gd name="connsiteX138" fmla="*/ 1492444 w 1858576"/>
              <a:gd name="connsiteY138" fmla="*/ 638981 h 1857033"/>
              <a:gd name="connsiteX139" fmla="*/ 1509471 w 1858576"/>
              <a:gd name="connsiteY139" fmla="*/ 687108 h 1857033"/>
              <a:gd name="connsiteX140" fmla="*/ 1548206 w 1858576"/>
              <a:gd name="connsiteY140" fmla="*/ 638981 h 1857033"/>
              <a:gd name="connsiteX141" fmla="*/ 1546078 w 1858576"/>
              <a:gd name="connsiteY141" fmla="*/ 658573 h 1857033"/>
              <a:gd name="connsiteX142" fmla="*/ 1533733 w 1858576"/>
              <a:gd name="connsiteY142" fmla="*/ 690942 h 1857033"/>
              <a:gd name="connsiteX143" fmla="*/ 1541555 w 1858576"/>
              <a:gd name="connsiteY143" fmla="*/ 692433 h 1857033"/>
              <a:gd name="connsiteX144" fmla="*/ 1184222 w 1858576"/>
              <a:gd name="connsiteY144" fmla="*/ 773532 h 1857033"/>
              <a:gd name="connsiteX145" fmla="*/ 1195288 w 1858576"/>
              <a:gd name="connsiteY145" fmla="*/ 767888 h 1857033"/>
              <a:gd name="connsiteX146" fmla="*/ 1171451 w 1858576"/>
              <a:gd name="connsiteY146" fmla="*/ 689096 h 1857033"/>
              <a:gd name="connsiteX147" fmla="*/ 1165492 w 1858576"/>
              <a:gd name="connsiteY147" fmla="*/ 663542 h 1857033"/>
              <a:gd name="connsiteX148" fmla="*/ 1196565 w 1858576"/>
              <a:gd name="connsiteY148" fmla="*/ 715502 h 1857033"/>
              <a:gd name="connsiteX149" fmla="*/ 1231044 w 1858576"/>
              <a:gd name="connsiteY149" fmla="*/ 746167 h 1857033"/>
              <a:gd name="connsiteX150" fmla="*/ 1223382 w 1858576"/>
              <a:gd name="connsiteY150" fmla="*/ 665671 h 1857033"/>
              <a:gd name="connsiteX151" fmla="*/ 1148466 w 1858576"/>
              <a:gd name="connsiteY151" fmla="*/ 603915 h 1857033"/>
              <a:gd name="connsiteX152" fmla="*/ 1099089 w 1858576"/>
              <a:gd name="connsiteY152" fmla="*/ 584749 h 1857033"/>
              <a:gd name="connsiteX153" fmla="*/ 1094832 w 1858576"/>
              <a:gd name="connsiteY153" fmla="*/ 617118 h 1857033"/>
              <a:gd name="connsiteX154" fmla="*/ 1090576 w 1858576"/>
              <a:gd name="connsiteY154" fmla="*/ 662690 h 1857033"/>
              <a:gd name="connsiteX155" fmla="*/ 1133993 w 1858576"/>
              <a:gd name="connsiteY155" fmla="*/ 752982 h 1857033"/>
              <a:gd name="connsiteX156" fmla="*/ 1144209 w 1858576"/>
              <a:gd name="connsiteY156" fmla="*/ 759370 h 1857033"/>
              <a:gd name="connsiteX157" fmla="*/ 1162938 w 1858576"/>
              <a:gd name="connsiteY157" fmla="*/ 769592 h 1857033"/>
              <a:gd name="connsiteX158" fmla="*/ 1184222 w 1858576"/>
              <a:gd name="connsiteY158" fmla="*/ 773532 h 1857033"/>
              <a:gd name="connsiteX159" fmla="*/ 1594438 w 1858576"/>
              <a:gd name="connsiteY159" fmla="*/ 837926 h 1857033"/>
              <a:gd name="connsiteX160" fmla="*/ 1621680 w 1858576"/>
              <a:gd name="connsiteY160" fmla="*/ 834093 h 1857033"/>
              <a:gd name="connsiteX161" fmla="*/ 1635727 w 1858576"/>
              <a:gd name="connsiteY161" fmla="*/ 827278 h 1857033"/>
              <a:gd name="connsiteX162" fmla="*/ 1675313 w 1858576"/>
              <a:gd name="connsiteY162" fmla="*/ 794484 h 1857033"/>
              <a:gd name="connsiteX163" fmla="*/ 1698725 w 1858576"/>
              <a:gd name="connsiteY163" fmla="*/ 761263 h 1857033"/>
              <a:gd name="connsiteX164" fmla="*/ 1722136 w 1858576"/>
              <a:gd name="connsiteY164" fmla="*/ 731876 h 1857033"/>
              <a:gd name="connsiteX165" fmla="*/ 1712771 w 1858576"/>
              <a:gd name="connsiteY165" fmla="*/ 725487 h 1857033"/>
              <a:gd name="connsiteX166" fmla="*/ 1683826 w 1858576"/>
              <a:gd name="connsiteY166" fmla="*/ 716543 h 1857033"/>
              <a:gd name="connsiteX167" fmla="*/ 1660415 w 1858576"/>
              <a:gd name="connsiteY167" fmla="*/ 709728 h 1857033"/>
              <a:gd name="connsiteX168" fmla="*/ 1647645 w 1858576"/>
              <a:gd name="connsiteY168" fmla="*/ 705895 h 1857033"/>
              <a:gd name="connsiteX169" fmla="*/ 1620829 w 1858576"/>
              <a:gd name="connsiteY169" fmla="*/ 703340 h 1857033"/>
              <a:gd name="connsiteX170" fmla="*/ 1595289 w 1858576"/>
              <a:gd name="connsiteY170" fmla="*/ 704192 h 1857033"/>
              <a:gd name="connsiteX171" fmla="*/ 1585924 w 1858576"/>
              <a:gd name="connsiteY171" fmla="*/ 708025 h 1857033"/>
              <a:gd name="connsiteX172" fmla="*/ 1523778 w 1858576"/>
              <a:gd name="connsiteY172" fmla="*/ 765096 h 1857033"/>
              <a:gd name="connsiteX173" fmla="*/ 1529737 w 1858576"/>
              <a:gd name="connsiteY173" fmla="*/ 777021 h 1857033"/>
              <a:gd name="connsiteX174" fmla="*/ 1544635 w 1858576"/>
              <a:gd name="connsiteY174" fmla="*/ 769781 h 1857033"/>
              <a:gd name="connsiteX175" fmla="*/ 1578262 w 1858576"/>
              <a:gd name="connsiteY175" fmla="*/ 759559 h 1857033"/>
              <a:gd name="connsiteX176" fmla="*/ 1622106 w 1858576"/>
              <a:gd name="connsiteY176" fmla="*/ 746782 h 1857033"/>
              <a:gd name="connsiteX177" fmla="*/ 1607633 w 1858576"/>
              <a:gd name="connsiteY177" fmla="*/ 758282 h 1857033"/>
              <a:gd name="connsiteX178" fmla="*/ 1565918 w 1858576"/>
              <a:gd name="connsiteY178" fmla="*/ 781706 h 1857033"/>
              <a:gd name="connsiteX179" fmla="*/ 1552723 w 1858576"/>
              <a:gd name="connsiteY179" fmla="*/ 791076 h 1857033"/>
              <a:gd name="connsiteX180" fmla="*/ 1536973 w 1858576"/>
              <a:gd name="connsiteY180" fmla="*/ 802150 h 1857033"/>
              <a:gd name="connsiteX181" fmla="*/ 1532717 w 1858576"/>
              <a:gd name="connsiteY181" fmla="*/ 819186 h 1857033"/>
              <a:gd name="connsiteX182" fmla="*/ 1553148 w 1858576"/>
              <a:gd name="connsiteY182" fmla="*/ 828130 h 1857033"/>
              <a:gd name="connsiteX183" fmla="*/ 1567195 w 1858576"/>
              <a:gd name="connsiteY183" fmla="*/ 834093 h 1857033"/>
              <a:gd name="connsiteX184" fmla="*/ 1594438 w 1858576"/>
              <a:gd name="connsiteY184" fmla="*/ 837926 h 1857033"/>
              <a:gd name="connsiteX185" fmla="*/ 1318319 w 1858576"/>
              <a:gd name="connsiteY185" fmla="*/ 837998 h 1857033"/>
              <a:gd name="connsiteX186" fmla="*/ 1338751 w 1858576"/>
              <a:gd name="connsiteY186" fmla="*/ 833792 h 1857033"/>
              <a:gd name="connsiteX187" fmla="*/ 1363865 w 1858576"/>
              <a:gd name="connsiteY187" fmla="*/ 825274 h 1857033"/>
              <a:gd name="connsiteX188" fmla="*/ 1437504 w 1858576"/>
              <a:gd name="connsiteY188" fmla="*/ 761388 h 1857033"/>
              <a:gd name="connsiteX189" fmla="*/ 1454531 w 1858576"/>
              <a:gd name="connsiteY189" fmla="*/ 664282 h 1857033"/>
              <a:gd name="connsiteX190" fmla="*/ 1459213 w 1858576"/>
              <a:gd name="connsiteY190" fmla="*/ 628932 h 1857033"/>
              <a:gd name="connsiteX191" fmla="*/ 1451126 w 1858576"/>
              <a:gd name="connsiteY191" fmla="*/ 605507 h 1857033"/>
              <a:gd name="connsiteX192" fmla="*/ 1350244 w 1858576"/>
              <a:gd name="connsiteY192" fmla="*/ 635747 h 1857033"/>
              <a:gd name="connsiteX193" fmla="*/ 1324279 w 1858576"/>
              <a:gd name="connsiteY193" fmla="*/ 646394 h 1857033"/>
              <a:gd name="connsiteX194" fmla="*/ 1262983 w 1858576"/>
              <a:gd name="connsiteY194" fmla="*/ 715391 h 1857033"/>
              <a:gd name="connsiteX195" fmla="*/ 1256598 w 1858576"/>
              <a:gd name="connsiteY195" fmla="*/ 727316 h 1857033"/>
              <a:gd name="connsiteX196" fmla="*/ 1262558 w 1858576"/>
              <a:gd name="connsiteY196" fmla="*/ 814201 h 1857033"/>
              <a:gd name="connsiteX197" fmla="*/ 1309806 w 1858576"/>
              <a:gd name="connsiteY197" fmla="*/ 779702 h 1857033"/>
              <a:gd name="connsiteX198" fmla="*/ 1340028 w 1858576"/>
              <a:gd name="connsiteY198" fmla="*/ 757129 h 1857033"/>
              <a:gd name="connsiteX199" fmla="*/ 1402600 w 1858576"/>
              <a:gd name="connsiteY199" fmla="*/ 687281 h 1857033"/>
              <a:gd name="connsiteX200" fmla="*/ 1400046 w 1858576"/>
              <a:gd name="connsiteY200" fmla="*/ 700484 h 1857033"/>
              <a:gd name="connsiteX201" fmla="*/ 1328109 w 1858576"/>
              <a:gd name="connsiteY201" fmla="*/ 803979 h 1857033"/>
              <a:gd name="connsiteX202" fmla="*/ 1305549 w 1858576"/>
              <a:gd name="connsiteY202" fmla="*/ 832940 h 1857033"/>
              <a:gd name="connsiteX203" fmla="*/ 1318319 w 1858576"/>
              <a:gd name="connsiteY203" fmla="*/ 837998 h 1857033"/>
              <a:gd name="connsiteX204" fmla="*/ 683914 w 1858576"/>
              <a:gd name="connsiteY204" fmla="*/ 841705 h 1857033"/>
              <a:gd name="connsiteX205" fmla="*/ 698386 w 1858576"/>
              <a:gd name="connsiteY205" fmla="*/ 838936 h 1857033"/>
              <a:gd name="connsiteX206" fmla="*/ 663482 w 1858576"/>
              <a:gd name="connsiteY206" fmla="*/ 799327 h 1857033"/>
              <a:gd name="connsiteX207" fmla="*/ 613254 w 1858576"/>
              <a:gd name="connsiteY207" fmla="*/ 737145 h 1857033"/>
              <a:gd name="connsiteX208" fmla="*/ 594525 w 1858576"/>
              <a:gd name="connsiteY208" fmla="*/ 706906 h 1857033"/>
              <a:gd name="connsiteX209" fmla="*/ 559621 w 1858576"/>
              <a:gd name="connsiteY209" fmla="*/ 642168 h 1857033"/>
              <a:gd name="connsiteX210" fmla="*/ 580478 w 1858576"/>
              <a:gd name="connsiteY210" fmla="*/ 671130 h 1857033"/>
              <a:gd name="connsiteX211" fmla="*/ 635389 w 1858576"/>
              <a:gd name="connsiteY211" fmla="*/ 731608 h 1857033"/>
              <a:gd name="connsiteX212" fmla="*/ 670293 w 1858576"/>
              <a:gd name="connsiteY212" fmla="*/ 760570 h 1857033"/>
              <a:gd name="connsiteX213" fmla="*/ 746486 w 1858576"/>
              <a:gd name="connsiteY213" fmla="*/ 796772 h 1857033"/>
              <a:gd name="connsiteX214" fmla="*/ 752020 w 1858576"/>
              <a:gd name="connsiteY214" fmla="*/ 770791 h 1857033"/>
              <a:gd name="connsiteX215" fmla="*/ 750317 w 1858576"/>
              <a:gd name="connsiteY215" fmla="*/ 747367 h 1857033"/>
              <a:gd name="connsiteX216" fmla="*/ 741378 w 1858576"/>
              <a:gd name="connsiteY216" fmla="*/ 714146 h 1857033"/>
              <a:gd name="connsiteX217" fmla="*/ 724352 w 1858576"/>
              <a:gd name="connsiteY217" fmla="*/ 671130 h 1857033"/>
              <a:gd name="connsiteX218" fmla="*/ 674124 w 1858576"/>
              <a:gd name="connsiteY218" fmla="*/ 625132 h 1857033"/>
              <a:gd name="connsiteX219" fmla="*/ 655395 w 1858576"/>
              <a:gd name="connsiteY219" fmla="*/ 617040 h 1857033"/>
              <a:gd name="connsiteX220" fmla="*/ 623470 w 1858576"/>
              <a:gd name="connsiteY220" fmla="*/ 605540 h 1857033"/>
              <a:gd name="connsiteX221" fmla="*/ 601761 w 1858576"/>
              <a:gd name="connsiteY221" fmla="*/ 598726 h 1857033"/>
              <a:gd name="connsiteX222" fmla="*/ 591120 w 1858576"/>
              <a:gd name="connsiteY222" fmla="*/ 595744 h 1857033"/>
              <a:gd name="connsiteX223" fmla="*/ 573668 w 1858576"/>
              <a:gd name="connsiteY223" fmla="*/ 591911 h 1857033"/>
              <a:gd name="connsiteX224" fmla="*/ 552385 w 1858576"/>
              <a:gd name="connsiteY224" fmla="*/ 586800 h 1857033"/>
              <a:gd name="connsiteX225" fmla="*/ 530676 w 1858576"/>
              <a:gd name="connsiteY225" fmla="*/ 580412 h 1857033"/>
              <a:gd name="connsiteX226" fmla="*/ 513224 w 1858576"/>
              <a:gd name="connsiteY226" fmla="*/ 588078 h 1857033"/>
              <a:gd name="connsiteX227" fmla="*/ 519609 w 1858576"/>
              <a:gd name="connsiteY227" fmla="*/ 652816 h 1857033"/>
              <a:gd name="connsiteX228" fmla="*/ 603890 w 1858576"/>
              <a:gd name="connsiteY228" fmla="*/ 816789 h 1857033"/>
              <a:gd name="connsiteX229" fmla="*/ 657949 w 1858576"/>
              <a:gd name="connsiteY229" fmla="*/ 839362 h 1857033"/>
              <a:gd name="connsiteX230" fmla="*/ 683914 w 1858576"/>
              <a:gd name="connsiteY230" fmla="*/ 841705 h 1857033"/>
              <a:gd name="connsiteX231" fmla="*/ 1247103 w 1858576"/>
              <a:gd name="connsiteY231" fmla="*/ 845890 h 1857033"/>
              <a:gd name="connsiteX232" fmla="*/ 1250455 w 1858576"/>
              <a:gd name="connsiteY232" fmla="*/ 842429 h 1857033"/>
              <a:gd name="connsiteX233" fmla="*/ 1233854 w 1858576"/>
              <a:gd name="connsiteY233" fmla="*/ 835614 h 1857033"/>
              <a:gd name="connsiteX234" fmla="*/ 1237685 w 1858576"/>
              <a:gd name="connsiteY234" fmla="*/ 842003 h 1857033"/>
              <a:gd name="connsiteX235" fmla="*/ 1247103 w 1858576"/>
              <a:gd name="connsiteY235" fmla="*/ 845890 h 1857033"/>
              <a:gd name="connsiteX236" fmla="*/ 375032 w 1858576"/>
              <a:gd name="connsiteY236" fmla="*/ 884389 h 1857033"/>
              <a:gd name="connsiteX237" fmla="*/ 365667 w 1858576"/>
              <a:gd name="connsiteY237" fmla="*/ 855427 h 1857033"/>
              <a:gd name="connsiteX238" fmla="*/ 353323 w 1858576"/>
              <a:gd name="connsiteY238" fmla="*/ 823484 h 1857033"/>
              <a:gd name="connsiteX239" fmla="*/ 335445 w 1858576"/>
              <a:gd name="connsiteY239" fmla="*/ 757043 h 1857033"/>
              <a:gd name="connsiteX240" fmla="*/ 328209 w 1858576"/>
              <a:gd name="connsiteY240" fmla="*/ 705935 h 1857033"/>
              <a:gd name="connsiteX241" fmla="*/ 334168 w 1858576"/>
              <a:gd name="connsiteY241" fmla="*/ 724249 h 1857033"/>
              <a:gd name="connsiteX242" fmla="*/ 371626 w 1858576"/>
              <a:gd name="connsiteY242" fmla="*/ 814966 h 1857033"/>
              <a:gd name="connsiteX243" fmla="*/ 396740 w 1858576"/>
              <a:gd name="connsiteY243" fmla="*/ 854149 h 1857033"/>
              <a:gd name="connsiteX244" fmla="*/ 415470 w 1858576"/>
              <a:gd name="connsiteY244" fmla="*/ 875019 h 1857033"/>
              <a:gd name="connsiteX245" fmla="*/ 432922 w 1858576"/>
              <a:gd name="connsiteY245" fmla="*/ 850316 h 1857033"/>
              <a:gd name="connsiteX246" fmla="*/ 445692 w 1858576"/>
              <a:gd name="connsiteY246" fmla="*/ 786857 h 1857033"/>
              <a:gd name="connsiteX247" fmla="*/ 434199 w 1858576"/>
              <a:gd name="connsiteY247" fmla="*/ 728933 h 1857033"/>
              <a:gd name="connsiteX248" fmla="*/ 353749 w 1858576"/>
              <a:gd name="connsiteY248" fmla="*/ 656530 h 1857033"/>
              <a:gd name="connsiteX249" fmla="*/ 320121 w 1858576"/>
              <a:gd name="connsiteY249" fmla="*/ 631401 h 1857033"/>
              <a:gd name="connsiteX250" fmla="*/ 300115 w 1858576"/>
              <a:gd name="connsiteY250" fmla="*/ 647586 h 1857033"/>
              <a:gd name="connsiteX251" fmla="*/ 286920 w 1858576"/>
              <a:gd name="connsiteY251" fmla="*/ 697842 h 1857033"/>
              <a:gd name="connsiteX252" fmla="*/ 279258 w 1858576"/>
              <a:gd name="connsiteY252" fmla="*/ 788134 h 1857033"/>
              <a:gd name="connsiteX253" fmla="*/ 299264 w 1858576"/>
              <a:gd name="connsiteY253" fmla="*/ 829873 h 1857033"/>
              <a:gd name="connsiteX254" fmla="*/ 319696 w 1858576"/>
              <a:gd name="connsiteY254" fmla="*/ 852872 h 1857033"/>
              <a:gd name="connsiteX255" fmla="*/ 337148 w 1858576"/>
              <a:gd name="connsiteY255" fmla="*/ 864371 h 1857033"/>
              <a:gd name="connsiteX256" fmla="*/ 362688 w 1858576"/>
              <a:gd name="connsiteY256" fmla="*/ 880130 h 1857033"/>
              <a:gd name="connsiteX257" fmla="*/ 375032 w 1858576"/>
              <a:gd name="connsiteY257" fmla="*/ 884389 h 1857033"/>
              <a:gd name="connsiteX258" fmla="*/ 1726336 w 1858576"/>
              <a:gd name="connsiteY258" fmla="*/ 939433 h 1857033"/>
              <a:gd name="connsiteX259" fmla="*/ 1747779 w 1858576"/>
              <a:gd name="connsiteY259" fmla="*/ 938209 h 1857033"/>
              <a:gd name="connsiteX260" fmla="*/ 1816736 w 1858576"/>
              <a:gd name="connsiteY260" fmla="*/ 901581 h 1857033"/>
              <a:gd name="connsiteX261" fmla="*/ 1843127 w 1858576"/>
              <a:gd name="connsiteY261" fmla="*/ 844084 h 1857033"/>
              <a:gd name="connsiteX262" fmla="*/ 1846106 w 1858576"/>
              <a:gd name="connsiteY262" fmla="*/ 833436 h 1857033"/>
              <a:gd name="connsiteX263" fmla="*/ 1852491 w 1858576"/>
              <a:gd name="connsiteY263" fmla="*/ 810011 h 1857033"/>
              <a:gd name="connsiteX264" fmla="*/ 1858451 w 1858576"/>
              <a:gd name="connsiteY264" fmla="*/ 786586 h 1857033"/>
              <a:gd name="connsiteX265" fmla="*/ 1826952 w 1858576"/>
              <a:gd name="connsiteY265" fmla="*/ 781476 h 1857033"/>
              <a:gd name="connsiteX266" fmla="*/ 1794176 w 1858576"/>
              <a:gd name="connsiteY266" fmla="*/ 788290 h 1857033"/>
              <a:gd name="connsiteX267" fmla="*/ 1717982 w 1858576"/>
              <a:gd name="connsiteY267" fmla="*/ 818103 h 1857033"/>
              <a:gd name="connsiteX268" fmla="*/ 1687760 w 1858576"/>
              <a:gd name="connsiteY268" fmla="*/ 891785 h 1857033"/>
              <a:gd name="connsiteX269" fmla="*/ 1692443 w 1858576"/>
              <a:gd name="connsiteY269" fmla="*/ 916487 h 1857033"/>
              <a:gd name="connsiteX270" fmla="*/ 1713300 w 1858576"/>
              <a:gd name="connsiteY270" fmla="*/ 908395 h 1857033"/>
              <a:gd name="connsiteX271" fmla="*/ 1734158 w 1858576"/>
              <a:gd name="connsiteY271" fmla="*/ 897322 h 1857033"/>
              <a:gd name="connsiteX272" fmla="*/ 1791196 w 1858576"/>
              <a:gd name="connsiteY272" fmla="*/ 853453 h 1857033"/>
              <a:gd name="connsiteX273" fmla="*/ 1802689 w 1858576"/>
              <a:gd name="connsiteY273" fmla="*/ 846213 h 1857033"/>
              <a:gd name="connsiteX274" fmla="*/ 1729901 w 1858576"/>
              <a:gd name="connsiteY274" fmla="*/ 923728 h 1857033"/>
              <a:gd name="connsiteX275" fmla="*/ 1721813 w 1858576"/>
              <a:gd name="connsiteY275" fmla="*/ 933949 h 1857033"/>
              <a:gd name="connsiteX276" fmla="*/ 1726336 w 1858576"/>
              <a:gd name="connsiteY276" fmla="*/ 939433 h 1857033"/>
              <a:gd name="connsiteX277" fmla="*/ 1512907 w 1858576"/>
              <a:gd name="connsiteY277" fmla="*/ 985327 h 1857033"/>
              <a:gd name="connsiteX278" fmla="*/ 1542703 w 1858576"/>
              <a:gd name="connsiteY278" fmla="*/ 979790 h 1857033"/>
              <a:gd name="connsiteX279" fmla="*/ 1559304 w 1858576"/>
              <a:gd name="connsiteY279" fmla="*/ 969994 h 1857033"/>
              <a:gd name="connsiteX280" fmla="*/ 1580161 w 1858576"/>
              <a:gd name="connsiteY280" fmla="*/ 956365 h 1857033"/>
              <a:gd name="connsiteX281" fmla="*/ 1592080 w 1858576"/>
              <a:gd name="connsiteY281" fmla="*/ 948273 h 1857033"/>
              <a:gd name="connsiteX282" fmla="*/ 1615491 w 1858576"/>
              <a:gd name="connsiteY282" fmla="*/ 931663 h 1857033"/>
              <a:gd name="connsiteX283" fmla="*/ 1634646 w 1858576"/>
              <a:gd name="connsiteY283" fmla="*/ 915478 h 1857033"/>
              <a:gd name="connsiteX284" fmla="*/ 1609106 w 1858576"/>
              <a:gd name="connsiteY284" fmla="*/ 899294 h 1857033"/>
              <a:gd name="connsiteX285" fmla="*/ 1568668 w 1858576"/>
              <a:gd name="connsiteY285" fmla="*/ 872888 h 1857033"/>
              <a:gd name="connsiteX286" fmla="*/ 1547385 w 1858576"/>
              <a:gd name="connsiteY286" fmla="*/ 863092 h 1857033"/>
              <a:gd name="connsiteX287" fmla="*/ 1536744 w 1858576"/>
              <a:gd name="connsiteY287" fmla="*/ 858833 h 1857033"/>
              <a:gd name="connsiteX288" fmla="*/ 1492475 w 1858576"/>
              <a:gd name="connsiteY288" fmla="*/ 855852 h 1857033"/>
              <a:gd name="connsiteX289" fmla="*/ 1423943 w 1858576"/>
              <a:gd name="connsiteY289" fmla="*/ 911219 h 1857033"/>
              <a:gd name="connsiteX290" fmla="*/ 1452037 w 1858576"/>
              <a:gd name="connsiteY290" fmla="*/ 917608 h 1857033"/>
              <a:gd name="connsiteX291" fmla="*/ 1478002 w 1858576"/>
              <a:gd name="connsiteY291" fmla="*/ 923145 h 1857033"/>
              <a:gd name="connsiteX292" fmla="*/ 1500137 w 1858576"/>
              <a:gd name="connsiteY292" fmla="*/ 927404 h 1857033"/>
              <a:gd name="connsiteX293" fmla="*/ 1528656 w 1858576"/>
              <a:gd name="connsiteY293" fmla="*/ 930811 h 1857033"/>
              <a:gd name="connsiteX294" fmla="*/ 1526528 w 1858576"/>
              <a:gd name="connsiteY294" fmla="*/ 936774 h 1857033"/>
              <a:gd name="connsiteX295" fmla="*/ 1472469 w 1858576"/>
              <a:gd name="connsiteY295" fmla="*/ 942310 h 1857033"/>
              <a:gd name="connsiteX296" fmla="*/ 1428626 w 1858576"/>
              <a:gd name="connsiteY296" fmla="*/ 948273 h 1857033"/>
              <a:gd name="connsiteX297" fmla="*/ 1469064 w 1858576"/>
              <a:gd name="connsiteY297" fmla="*/ 976809 h 1857033"/>
              <a:gd name="connsiteX298" fmla="*/ 1512907 w 1858576"/>
              <a:gd name="connsiteY298" fmla="*/ 985327 h 1857033"/>
              <a:gd name="connsiteX299" fmla="*/ 1100530 w 1858576"/>
              <a:gd name="connsiteY299" fmla="*/ 1030176 h 1857033"/>
              <a:gd name="connsiteX300" fmla="*/ 1098402 w 1858576"/>
              <a:gd name="connsiteY300" fmla="*/ 1024639 h 1857033"/>
              <a:gd name="connsiteX301" fmla="*/ 1100530 w 1858576"/>
              <a:gd name="connsiteY301" fmla="*/ 1019528 h 1857033"/>
              <a:gd name="connsiteX302" fmla="*/ 1100530 w 1858576"/>
              <a:gd name="connsiteY302" fmla="*/ 1030176 h 1857033"/>
              <a:gd name="connsiteX303" fmla="*/ 195762 w 1858576"/>
              <a:gd name="connsiteY303" fmla="*/ 1041185 h 1857033"/>
              <a:gd name="connsiteX304" fmla="*/ 249875 w 1858576"/>
              <a:gd name="connsiteY304" fmla="*/ 1024841 h 1857033"/>
              <a:gd name="connsiteX305" fmla="*/ 286482 w 1858576"/>
              <a:gd name="connsiteY305" fmla="*/ 993324 h 1857033"/>
              <a:gd name="connsiteX306" fmla="*/ 243915 w 1858576"/>
              <a:gd name="connsiteY306" fmla="*/ 990343 h 1857033"/>
              <a:gd name="connsiteX307" fmla="*/ 194964 w 1858576"/>
              <a:gd name="connsiteY307" fmla="*/ 983528 h 1857033"/>
              <a:gd name="connsiteX308" fmla="*/ 175810 w 1858576"/>
              <a:gd name="connsiteY308" fmla="*/ 977566 h 1857033"/>
              <a:gd name="connsiteX309" fmla="*/ 150270 w 1858576"/>
              <a:gd name="connsiteY309" fmla="*/ 971603 h 1857033"/>
              <a:gd name="connsiteX310" fmla="*/ 200924 w 1858576"/>
              <a:gd name="connsiteY310" fmla="*/ 966066 h 1857033"/>
              <a:gd name="connsiteX311" fmla="*/ 271158 w 1858576"/>
              <a:gd name="connsiteY311" fmla="*/ 961381 h 1857033"/>
              <a:gd name="connsiteX312" fmla="*/ 288184 w 1858576"/>
              <a:gd name="connsiteY312" fmla="*/ 955845 h 1857033"/>
              <a:gd name="connsiteX313" fmla="*/ 302657 w 1858576"/>
              <a:gd name="connsiteY313" fmla="*/ 949030 h 1857033"/>
              <a:gd name="connsiteX314" fmla="*/ 230720 w 1858576"/>
              <a:gd name="connsiteY314" fmla="*/ 884718 h 1857033"/>
              <a:gd name="connsiteX315" fmla="*/ 204755 w 1858576"/>
              <a:gd name="connsiteY315" fmla="*/ 875349 h 1857033"/>
              <a:gd name="connsiteX316" fmla="*/ 159634 w 1858576"/>
              <a:gd name="connsiteY316" fmla="*/ 875349 h 1857033"/>
              <a:gd name="connsiteX317" fmla="*/ 116217 w 1858576"/>
              <a:gd name="connsiteY317" fmla="*/ 894940 h 1857033"/>
              <a:gd name="connsiteX318" fmla="*/ 54070 w 1858576"/>
              <a:gd name="connsiteY318" fmla="*/ 926883 h 1857033"/>
              <a:gd name="connsiteX319" fmla="*/ 46834 w 1858576"/>
              <a:gd name="connsiteY319" fmla="*/ 928161 h 1857033"/>
              <a:gd name="connsiteX320" fmla="*/ 43855 w 1858576"/>
              <a:gd name="connsiteY320" fmla="*/ 930290 h 1857033"/>
              <a:gd name="connsiteX321" fmla="*/ 37470 w 1858576"/>
              <a:gd name="connsiteY321" fmla="*/ 935401 h 1857033"/>
              <a:gd name="connsiteX322" fmla="*/ 31085 w 1858576"/>
              <a:gd name="connsiteY322" fmla="*/ 938808 h 1857033"/>
              <a:gd name="connsiteX323" fmla="*/ 111960 w 1858576"/>
              <a:gd name="connsiteY323" fmla="*/ 1008657 h 1857033"/>
              <a:gd name="connsiteX324" fmla="*/ 122602 w 1858576"/>
              <a:gd name="connsiteY324" fmla="*/ 1016323 h 1857033"/>
              <a:gd name="connsiteX325" fmla="*/ 147716 w 1858576"/>
              <a:gd name="connsiteY325" fmla="*/ 1031656 h 1857033"/>
              <a:gd name="connsiteX326" fmla="*/ 195762 w 1858576"/>
              <a:gd name="connsiteY326" fmla="*/ 1041185 h 1857033"/>
              <a:gd name="connsiteX327" fmla="*/ 1086057 w 1858576"/>
              <a:gd name="connsiteY327" fmla="*/ 1108116 h 1857033"/>
              <a:gd name="connsiteX328" fmla="*/ 1127772 w 1858576"/>
              <a:gd name="connsiteY328" fmla="*/ 1065526 h 1857033"/>
              <a:gd name="connsiteX329" fmla="*/ 1132029 w 1858576"/>
              <a:gd name="connsiteY329" fmla="*/ 1026768 h 1857033"/>
              <a:gd name="connsiteX330" fmla="*/ 1124793 w 1858576"/>
              <a:gd name="connsiteY330" fmla="*/ 1010584 h 1857033"/>
              <a:gd name="connsiteX331" fmla="*/ 1101381 w 1858576"/>
              <a:gd name="connsiteY331" fmla="*/ 960753 h 1857033"/>
              <a:gd name="connsiteX332" fmla="*/ 1066051 w 1858576"/>
              <a:gd name="connsiteY332" fmla="*/ 994825 h 1857033"/>
              <a:gd name="connsiteX333" fmla="*/ 1033701 w 1858576"/>
              <a:gd name="connsiteY333" fmla="*/ 1046360 h 1857033"/>
              <a:gd name="connsiteX334" fmla="*/ 1054133 w 1858576"/>
              <a:gd name="connsiteY334" fmla="*/ 1102153 h 1857033"/>
              <a:gd name="connsiteX335" fmla="*/ 1063923 w 1858576"/>
              <a:gd name="connsiteY335" fmla="*/ 1107264 h 1857033"/>
              <a:gd name="connsiteX336" fmla="*/ 1086909 w 1858576"/>
              <a:gd name="connsiteY336" fmla="*/ 1057433 h 1857033"/>
              <a:gd name="connsiteX337" fmla="*/ 1093719 w 1858576"/>
              <a:gd name="connsiteY337" fmla="*/ 1041675 h 1857033"/>
              <a:gd name="connsiteX338" fmla="*/ 1090314 w 1858576"/>
              <a:gd name="connsiteY338" fmla="*/ 1078303 h 1857033"/>
              <a:gd name="connsiteX339" fmla="*/ 1086057 w 1858576"/>
              <a:gd name="connsiteY339" fmla="*/ 1108116 h 1857033"/>
              <a:gd name="connsiteX340" fmla="*/ 724393 w 1858576"/>
              <a:gd name="connsiteY340" fmla="*/ 1131150 h 1857033"/>
              <a:gd name="connsiteX341" fmla="*/ 762702 w 1858576"/>
              <a:gd name="connsiteY341" fmla="*/ 1120076 h 1857033"/>
              <a:gd name="connsiteX342" fmla="*/ 893806 w 1858576"/>
              <a:gd name="connsiteY342" fmla="*/ 1038728 h 1857033"/>
              <a:gd name="connsiteX343" fmla="*/ 903596 w 1858576"/>
              <a:gd name="connsiteY343" fmla="*/ 952696 h 1857033"/>
              <a:gd name="connsiteX344" fmla="*/ 883590 w 1858576"/>
              <a:gd name="connsiteY344" fmla="*/ 963343 h 1857033"/>
              <a:gd name="connsiteX345" fmla="*/ 791222 w 1858576"/>
              <a:gd name="connsiteY345" fmla="*/ 1067264 h 1857033"/>
              <a:gd name="connsiteX346" fmla="*/ 807823 w 1858576"/>
              <a:gd name="connsiteY346" fmla="*/ 1041710 h 1857033"/>
              <a:gd name="connsiteX347" fmla="*/ 839321 w 1858576"/>
              <a:gd name="connsiteY347" fmla="*/ 994008 h 1857033"/>
              <a:gd name="connsiteX348" fmla="*/ 861030 w 1858576"/>
              <a:gd name="connsiteY348" fmla="*/ 911383 h 1857033"/>
              <a:gd name="connsiteX349" fmla="*/ 795904 w 1858576"/>
              <a:gd name="connsiteY349" fmla="*/ 931826 h 1857033"/>
              <a:gd name="connsiteX350" fmla="*/ 792073 w 1858576"/>
              <a:gd name="connsiteY350" fmla="*/ 933530 h 1857033"/>
              <a:gd name="connsiteX351" fmla="*/ 766959 w 1858576"/>
              <a:gd name="connsiteY351" fmla="*/ 950140 h 1857033"/>
              <a:gd name="connsiteX352" fmla="*/ 736311 w 1858576"/>
              <a:gd name="connsiteY352" fmla="*/ 996564 h 1857033"/>
              <a:gd name="connsiteX353" fmla="*/ 728224 w 1858576"/>
              <a:gd name="connsiteY353" fmla="*/ 1027229 h 1857033"/>
              <a:gd name="connsiteX354" fmla="*/ 726521 w 1858576"/>
              <a:gd name="connsiteY354" fmla="*/ 1041710 h 1857033"/>
              <a:gd name="connsiteX355" fmla="*/ 722690 w 1858576"/>
              <a:gd name="connsiteY355" fmla="*/ 1091967 h 1857033"/>
              <a:gd name="connsiteX356" fmla="*/ 724393 w 1858576"/>
              <a:gd name="connsiteY356" fmla="*/ 1131150 h 1857033"/>
              <a:gd name="connsiteX357" fmla="*/ 572069 w 1858576"/>
              <a:gd name="connsiteY357" fmla="*/ 1155848 h 1857033"/>
              <a:gd name="connsiteX358" fmla="*/ 619797 w 1858576"/>
              <a:gd name="connsiteY358" fmla="*/ 1153559 h 1857033"/>
              <a:gd name="connsiteX359" fmla="*/ 652572 w 1858576"/>
              <a:gd name="connsiteY359" fmla="*/ 1151004 h 1857033"/>
              <a:gd name="connsiteX360" fmla="*/ 650444 w 1858576"/>
              <a:gd name="connsiteY360" fmla="*/ 1136523 h 1857033"/>
              <a:gd name="connsiteX361" fmla="*/ 594683 w 1858576"/>
              <a:gd name="connsiteY361" fmla="*/ 1034732 h 1857033"/>
              <a:gd name="connsiteX362" fmla="*/ 514233 w 1858576"/>
              <a:gd name="connsiteY362" fmla="*/ 1013862 h 1857033"/>
              <a:gd name="connsiteX363" fmla="*/ 489119 w 1858576"/>
              <a:gd name="connsiteY363" fmla="*/ 1043250 h 1857033"/>
              <a:gd name="connsiteX364" fmla="*/ 509550 w 1858576"/>
              <a:gd name="connsiteY364" fmla="*/ 1061564 h 1857033"/>
              <a:gd name="connsiteX365" fmla="*/ 540198 w 1858576"/>
              <a:gd name="connsiteY365" fmla="*/ 1088396 h 1857033"/>
              <a:gd name="connsiteX366" fmla="*/ 559353 w 1858576"/>
              <a:gd name="connsiteY366" fmla="*/ 1109691 h 1857033"/>
              <a:gd name="connsiteX367" fmla="*/ 532536 w 1858576"/>
              <a:gd name="connsiteY367" fmla="*/ 1094784 h 1857033"/>
              <a:gd name="connsiteX368" fmla="*/ 495929 w 1858576"/>
              <a:gd name="connsiteY368" fmla="*/ 1073915 h 1857033"/>
              <a:gd name="connsiteX369" fmla="*/ 477200 w 1858576"/>
              <a:gd name="connsiteY369" fmla="*/ 1061138 h 1857033"/>
              <a:gd name="connsiteX370" fmla="*/ 468261 w 1858576"/>
              <a:gd name="connsiteY370" fmla="*/ 1054323 h 1857033"/>
              <a:gd name="connsiteX371" fmla="*/ 471241 w 1858576"/>
              <a:gd name="connsiteY371" fmla="*/ 1100747 h 1857033"/>
              <a:gd name="connsiteX372" fmla="*/ 514658 w 1858576"/>
              <a:gd name="connsiteY372" fmla="*/ 1139504 h 1857033"/>
              <a:gd name="connsiteX373" fmla="*/ 519766 w 1858576"/>
              <a:gd name="connsiteY373" fmla="*/ 1143337 h 1857033"/>
              <a:gd name="connsiteX374" fmla="*/ 538070 w 1858576"/>
              <a:gd name="connsiteY374" fmla="*/ 1151430 h 1857033"/>
              <a:gd name="connsiteX375" fmla="*/ 572069 w 1858576"/>
              <a:gd name="connsiteY375" fmla="*/ 1155848 h 1857033"/>
              <a:gd name="connsiteX376" fmla="*/ 1660228 w 1858576"/>
              <a:gd name="connsiteY376" fmla="*/ 1181074 h 1857033"/>
              <a:gd name="connsiteX377" fmla="*/ 1730501 w 1858576"/>
              <a:gd name="connsiteY377" fmla="*/ 1168855 h 1857033"/>
              <a:gd name="connsiteX378" fmla="*/ 1750933 w 1858576"/>
              <a:gd name="connsiteY378" fmla="*/ 1155652 h 1857033"/>
              <a:gd name="connsiteX379" fmla="*/ 1756892 w 1858576"/>
              <a:gd name="connsiteY379" fmla="*/ 1152245 h 1857033"/>
              <a:gd name="connsiteX380" fmla="*/ 1772216 w 1858576"/>
              <a:gd name="connsiteY380" fmla="*/ 1144153 h 1857033"/>
              <a:gd name="connsiteX381" fmla="*/ 1802864 w 1858576"/>
              <a:gd name="connsiteY381" fmla="*/ 1125413 h 1857033"/>
              <a:gd name="connsiteX382" fmla="*/ 1822870 w 1858576"/>
              <a:gd name="connsiteY382" fmla="*/ 1110932 h 1857033"/>
              <a:gd name="connsiteX383" fmla="*/ 1757744 w 1858576"/>
              <a:gd name="connsiteY383" fmla="*/ 1054287 h 1857033"/>
              <a:gd name="connsiteX384" fmla="*/ 1741569 w 1858576"/>
              <a:gd name="connsiteY384" fmla="*/ 1044065 h 1857033"/>
              <a:gd name="connsiteX385" fmla="*/ 1646220 w 1858576"/>
              <a:gd name="connsiteY385" fmla="*/ 1021066 h 1857033"/>
              <a:gd name="connsiteX386" fmla="*/ 1641113 w 1858576"/>
              <a:gd name="connsiteY386" fmla="*/ 1022770 h 1857033"/>
              <a:gd name="connsiteX387" fmla="*/ 1636005 w 1858576"/>
              <a:gd name="connsiteY387" fmla="*/ 1023196 h 1857033"/>
              <a:gd name="connsiteX388" fmla="*/ 1612593 w 1858576"/>
              <a:gd name="connsiteY388" fmla="*/ 1032992 h 1857033"/>
              <a:gd name="connsiteX389" fmla="*/ 1561940 w 1858576"/>
              <a:gd name="connsiteY389" fmla="*/ 1079415 h 1857033"/>
              <a:gd name="connsiteX390" fmla="*/ 1580669 w 1858576"/>
              <a:gd name="connsiteY390" fmla="*/ 1086656 h 1857033"/>
              <a:gd name="connsiteX391" fmla="*/ 1600675 w 1858576"/>
              <a:gd name="connsiteY391" fmla="*/ 1092618 h 1857033"/>
              <a:gd name="connsiteX392" fmla="*/ 1628343 w 1858576"/>
              <a:gd name="connsiteY392" fmla="*/ 1099007 h 1857033"/>
              <a:gd name="connsiteX393" fmla="*/ 1654734 w 1858576"/>
              <a:gd name="connsiteY393" fmla="*/ 1106673 h 1857033"/>
              <a:gd name="connsiteX394" fmla="*/ 1696449 w 1858576"/>
              <a:gd name="connsiteY394" fmla="*/ 1113062 h 1857033"/>
              <a:gd name="connsiteX395" fmla="*/ 1731353 w 1858576"/>
              <a:gd name="connsiteY395" fmla="*/ 1119025 h 1857033"/>
              <a:gd name="connsiteX396" fmla="*/ 1579392 w 1858576"/>
              <a:gd name="connsiteY396" fmla="*/ 1121154 h 1857033"/>
              <a:gd name="connsiteX397" fmla="*/ 1558109 w 1858576"/>
              <a:gd name="connsiteY397" fmla="*/ 1117747 h 1857033"/>
              <a:gd name="connsiteX398" fmla="*/ 1584925 w 1858576"/>
              <a:gd name="connsiteY398" fmla="*/ 1143727 h 1857033"/>
              <a:gd name="connsiteX399" fmla="*/ 1614722 w 1858576"/>
              <a:gd name="connsiteY399" fmla="*/ 1167578 h 1857033"/>
              <a:gd name="connsiteX400" fmla="*/ 1622383 w 1858576"/>
              <a:gd name="connsiteY400" fmla="*/ 1169707 h 1857033"/>
              <a:gd name="connsiteX401" fmla="*/ 1639836 w 1858576"/>
              <a:gd name="connsiteY401" fmla="*/ 1177799 h 1857033"/>
              <a:gd name="connsiteX402" fmla="*/ 1660228 w 1858576"/>
              <a:gd name="connsiteY402" fmla="*/ 1181074 h 1857033"/>
              <a:gd name="connsiteX403" fmla="*/ 96781 w 1858576"/>
              <a:gd name="connsiteY403" fmla="*/ 1207505 h 1857033"/>
              <a:gd name="connsiteX404" fmla="*/ 172549 w 1858576"/>
              <a:gd name="connsiteY404" fmla="*/ 1174710 h 1857033"/>
              <a:gd name="connsiteX405" fmla="*/ 197237 w 1858576"/>
              <a:gd name="connsiteY405" fmla="*/ 1128287 h 1857033"/>
              <a:gd name="connsiteX406" fmla="*/ 164462 w 1858576"/>
              <a:gd name="connsiteY406" fmla="*/ 1137231 h 1857033"/>
              <a:gd name="connsiteX407" fmla="*/ 88268 w 1858576"/>
              <a:gd name="connsiteY407" fmla="*/ 1163637 h 1857033"/>
              <a:gd name="connsiteX408" fmla="*/ 121044 w 1858576"/>
              <a:gd name="connsiteY408" fmla="*/ 1144045 h 1857033"/>
              <a:gd name="connsiteX409" fmla="*/ 166164 w 1858576"/>
              <a:gd name="connsiteY409" fmla="*/ 1113806 h 1857033"/>
              <a:gd name="connsiteX410" fmla="*/ 182765 w 1858576"/>
              <a:gd name="connsiteY410" fmla="*/ 1101029 h 1857033"/>
              <a:gd name="connsiteX411" fmla="*/ 177231 w 1858576"/>
              <a:gd name="connsiteY411" fmla="*/ 1083141 h 1857033"/>
              <a:gd name="connsiteX412" fmla="*/ 128280 w 1858576"/>
              <a:gd name="connsiteY412" fmla="*/ 1072493 h 1857033"/>
              <a:gd name="connsiteX413" fmla="*/ 5690 w 1858576"/>
              <a:gd name="connsiteY413" fmla="*/ 1171303 h 1857033"/>
              <a:gd name="connsiteX414" fmla="*/ 582 w 1858576"/>
              <a:gd name="connsiteY414" fmla="*/ 1187488 h 1857033"/>
              <a:gd name="connsiteX415" fmla="*/ 35486 w 1858576"/>
              <a:gd name="connsiteY415" fmla="*/ 1194728 h 1857033"/>
              <a:gd name="connsiteX416" fmla="*/ 71667 w 1858576"/>
              <a:gd name="connsiteY416" fmla="*/ 1204098 h 1857033"/>
              <a:gd name="connsiteX417" fmla="*/ 96781 w 1858576"/>
              <a:gd name="connsiteY417" fmla="*/ 1207505 h 1857033"/>
              <a:gd name="connsiteX418" fmla="*/ 1226210 w 1858576"/>
              <a:gd name="connsiteY418" fmla="*/ 1235585 h 1857033"/>
              <a:gd name="connsiteX419" fmla="*/ 1255155 w 1858576"/>
              <a:gd name="connsiteY419" fmla="*/ 1233881 h 1857033"/>
              <a:gd name="connsiteX420" fmla="*/ 1310491 w 1858576"/>
              <a:gd name="connsiteY420" fmla="*/ 1179366 h 1857033"/>
              <a:gd name="connsiteX421" fmla="*/ 1364550 w 1858576"/>
              <a:gd name="connsiteY421" fmla="*/ 1118461 h 1857033"/>
              <a:gd name="connsiteX422" fmla="*/ 1346247 w 1858576"/>
              <a:gd name="connsiteY422" fmla="*/ 1106536 h 1857033"/>
              <a:gd name="connsiteX423" fmla="*/ 1315599 w 1858576"/>
              <a:gd name="connsiteY423" fmla="*/ 1094610 h 1857033"/>
              <a:gd name="connsiteX424" fmla="*/ 1299424 w 1858576"/>
              <a:gd name="connsiteY424" fmla="*/ 1088222 h 1857033"/>
              <a:gd name="connsiteX425" fmla="*/ 1283249 w 1858576"/>
              <a:gd name="connsiteY425" fmla="*/ 1082259 h 1857033"/>
              <a:gd name="connsiteX426" fmla="*/ 1186624 w 1858576"/>
              <a:gd name="connsiteY426" fmla="*/ 1071186 h 1857033"/>
              <a:gd name="connsiteX427" fmla="*/ 1102343 w 1858576"/>
              <a:gd name="connsiteY427" fmla="*/ 1155515 h 1857033"/>
              <a:gd name="connsiteX428" fmla="*/ 1154699 w 1858576"/>
              <a:gd name="connsiteY428" fmla="*/ 1163607 h 1857033"/>
              <a:gd name="connsiteX429" fmla="*/ 1235149 w 1858576"/>
              <a:gd name="connsiteY429" fmla="*/ 1158070 h 1857033"/>
              <a:gd name="connsiteX430" fmla="*/ 1262817 w 1858576"/>
              <a:gd name="connsiteY430" fmla="*/ 1158496 h 1857033"/>
              <a:gd name="connsiteX431" fmla="*/ 1168746 w 1858576"/>
              <a:gd name="connsiteY431" fmla="*/ 1186180 h 1857033"/>
              <a:gd name="connsiteX432" fmla="*/ 1156828 w 1858576"/>
              <a:gd name="connsiteY432" fmla="*/ 1190439 h 1857033"/>
              <a:gd name="connsiteX433" fmla="*/ 1138099 w 1858576"/>
              <a:gd name="connsiteY433" fmla="*/ 1194698 h 1857033"/>
              <a:gd name="connsiteX434" fmla="*/ 1116390 w 1858576"/>
              <a:gd name="connsiteY434" fmla="*/ 1198531 h 1857033"/>
              <a:gd name="connsiteX435" fmla="*/ 1173854 w 1858576"/>
              <a:gd name="connsiteY435" fmla="*/ 1230474 h 1857033"/>
              <a:gd name="connsiteX436" fmla="*/ 1226210 w 1858576"/>
              <a:gd name="connsiteY436" fmla="*/ 1235585 h 1857033"/>
              <a:gd name="connsiteX437" fmla="*/ 1390513 w 1858576"/>
              <a:gd name="connsiteY437" fmla="*/ 1270813 h 1857033"/>
              <a:gd name="connsiteX438" fmla="*/ 1402432 w 1858576"/>
              <a:gd name="connsiteY438" fmla="*/ 1265702 h 1857033"/>
              <a:gd name="connsiteX439" fmla="*/ 1429674 w 1858576"/>
              <a:gd name="connsiteY439" fmla="*/ 1250369 h 1857033"/>
              <a:gd name="connsiteX440" fmla="*/ 1447552 w 1858576"/>
              <a:gd name="connsiteY440" fmla="*/ 1242277 h 1857033"/>
              <a:gd name="connsiteX441" fmla="*/ 1480328 w 1858576"/>
              <a:gd name="connsiteY441" fmla="*/ 1206501 h 1857033"/>
              <a:gd name="connsiteX442" fmla="*/ 1485861 w 1858576"/>
              <a:gd name="connsiteY442" fmla="*/ 1156670 h 1857033"/>
              <a:gd name="connsiteX443" fmla="*/ 1458193 w 1858576"/>
              <a:gd name="connsiteY443" fmla="*/ 1173281 h 1857033"/>
              <a:gd name="connsiteX444" fmla="*/ 1438187 w 1858576"/>
              <a:gd name="connsiteY444" fmla="*/ 1208631 h 1857033"/>
              <a:gd name="connsiteX445" fmla="*/ 1436910 w 1858576"/>
              <a:gd name="connsiteY445" fmla="*/ 1203520 h 1857033"/>
              <a:gd name="connsiteX446" fmla="*/ 1460322 w 1858576"/>
              <a:gd name="connsiteY446" fmla="*/ 1130264 h 1857033"/>
              <a:gd name="connsiteX447" fmla="*/ 1439464 w 1858576"/>
              <a:gd name="connsiteY447" fmla="*/ 1130690 h 1857033"/>
              <a:gd name="connsiteX448" fmla="*/ 1433505 w 1858576"/>
              <a:gd name="connsiteY448" fmla="*/ 1133245 h 1857033"/>
              <a:gd name="connsiteX449" fmla="*/ 1390513 w 1858576"/>
              <a:gd name="connsiteY449" fmla="*/ 1174558 h 1857033"/>
              <a:gd name="connsiteX450" fmla="*/ 1386257 w 1858576"/>
              <a:gd name="connsiteY450" fmla="*/ 1222260 h 1857033"/>
              <a:gd name="connsiteX451" fmla="*/ 1390513 w 1858576"/>
              <a:gd name="connsiteY451" fmla="*/ 1247814 h 1857033"/>
              <a:gd name="connsiteX452" fmla="*/ 1291769 w 1858576"/>
              <a:gd name="connsiteY452" fmla="*/ 1351643 h 1857033"/>
              <a:gd name="connsiteX453" fmla="*/ 1316723 w 1858576"/>
              <a:gd name="connsiteY453" fmla="*/ 1345095 h 1857033"/>
              <a:gd name="connsiteX454" fmla="*/ 1386531 w 1858576"/>
              <a:gd name="connsiteY454" fmla="*/ 1307190 h 1857033"/>
              <a:gd name="connsiteX455" fmla="*/ 1345668 w 1858576"/>
              <a:gd name="connsiteY455" fmla="*/ 1266729 h 1857033"/>
              <a:gd name="connsiteX456" fmla="*/ 1338857 w 1858576"/>
              <a:gd name="connsiteY456" fmla="*/ 1263321 h 1857033"/>
              <a:gd name="connsiteX457" fmla="*/ 1303527 w 1858576"/>
              <a:gd name="connsiteY457" fmla="*/ 1242878 h 1857033"/>
              <a:gd name="connsiteX458" fmla="*/ 1295440 w 1858576"/>
              <a:gd name="connsiteY458" fmla="*/ 1241600 h 1857033"/>
              <a:gd name="connsiteX459" fmla="*/ 1281393 w 1858576"/>
              <a:gd name="connsiteY459" fmla="*/ 1239897 h 1857033"/>
              <a:gd name="connsiteX460" fmla="*/ 1224780 w 1858576"/>
              <a:gd name="connsiteY460" fmla="*/ 1266303 h 1857033"/>
              <a:gd name="connsiteX461" fmla="*/ 1265643 w 1858576"/>
              <a:gd name="connsiteY461" fmla="*/ 1296542 h 1857033"/>
              <a:gd name="connsiteX462" fmla="*/ 1253299 w 1858576"/>
              <a:gd name="connsiteY462" fmla="*/ 1304634 h 1857033"/>
              <a:gd name="connsiteX463" fmla="*/ 1224780 w 1858576"/>
              <a:gd name="connsiteY463" fmla="*/ 1306764 h 1857033"/>
              <a:gd name="connsiteX464" fmla="*/ 1266920 w 1858576"/>
              <a:gd name="connsiteY464" fmla="*/ 1343392 h 1857033"/>
              <a:gd name="connsiteX465" fmla="*/ 1277988 w 1858576"/>
              <a:gd name="connsiteY465" fmla="*/ 1347651 h 1857033"/>
              <a:gd name="connsiteX466" fmla="*/ 1291769 w 1858576"/>
              <a:gd name="connsiteY466" fmla="*/ 1351643 h 1857033"/>
              <a:gd name="connsiteX467" fmla="*/ 1718379 w 1858576"/>
              <a:gd name="connsiteY467" fmla="*/ 1359592 h 1857033"/>
              <a:gd name="connsiteX468" fmla="*/ 1808346 w 1858576"/>
              <a:gd name="connsiteY468" fmla="*/ 1344260 h 1857033"/>
              <a:gd name="connsiteX469" fmla="*/ 1800259 w 1858576"/>
              <a:gd name="connsiteY469" fmla="*/ 1328501 h 1857033"/>
              <a:gd name="connsiteX470" fmla="*/ 1756841 w 1858576"/>
              <a:gd name="connsiteY470" fmla="*/ 1248431 h 1857033"/>
              <a:gd name="connsiteX471" fmla="*/ 1696398 w 1858576"/>
              <a:gd name="connsiteY471" fmla="*/ 1219469 h 1857033"/>
              <a:gd name="connsiteX472" fmla="*/ 1643616 w 1858576"/>
              <a:gd name="connsiteY472" fmla="*/ 1226284 h 1857033"/>
              <a:gd name="connsiteX473" fmla="*/ 1645744 w 1858576"/>
              <a:gd name="connsiteY473" fmla="*/ 1245876 h 1857033"/>
              <a:gd name="connsiteX474" fmla="*/ 1707039 w 1858576"/>
              <a:gd name="connsiteY474" fmla="*/ 1304225 h 1857033"/>
              <a:gd name="connsiteX475" fmla="*/ 1721937 w 1858576"/>
              <a:gd name="connsiteY475" fmla="*/ 1317853 h 1857033"/>
              <a:gd name="connsiteX476" fmla="*/ 1646170 w 1858576"/>
              <a:gd name="connsiteY476" fmla="*/ 1276541 h 1857033"/>
              <a:gd name="connsiteX477" fmla="*/ 1635528 w 1858576"/>
              <a:gd name="connsiteY477" fmla="*/ 1309761 h 1857033"/>
              <a:gd name="connsiteX478" fmla="*/ 1681925 w 1858576"/>
              <a:gd name="connsiteY478" fmla="*/ 1354055 h 1857033"/>
              <a:gd name="connsiteX479" fmla="*/ 1718379 w 1858576"/>
              <a:gd name="connsiteY479" fmla="*/ 1359592 h 1857033"/>
              <a:gd name="connsiteX480" fmla="*/ 751756 w 1858576"/>
              <a:gd name="connsiteY480" fmla="*/ 1368342 h 1857033"/>
              <a:gd name="connsiteX481" fmla="*/ 768396 w 1858576"/>
              <a:gd name="connsiteY481" fmla="*/ 1367743 h 1857033"/>
              <a:gd name="connsiteX482" fmla="*/ 806705 w 1858576"/>
              <a:gd name="connsiteY482" fmla="*/ 1361781 h 1857033"/>
              <a:gd name="connsiteX483" fmla="*/ 836502 w 1858576"/>
              <a:gd name="connsiteY483" fmla="*/ 1347300 h 1857033"/>
              <a:gd name="connsiteX484" fmla="*/ 893966 w 1858576"/>
              <a:gd name="connsiteY484" fmla="*/ 1297895 h 1857033"/>
              <a:gd name="connsiteX485" fmla="*/ 886730 w 1858576"/>
              <a:gd name="connsiteY485" fmla="*/ 1294488 h 1857033"/>
              <a:gd name="connsiteX486" fmla="*/ 732215 w 1858576"/>
              <a:gd name="connsiteY486" fmla="*/ 1292358 h 1857033"/>
              <a:gd name="connsiteX487" fmla="*/ 714337 w 1858576"/>
              <a:gd name="connsiteY487" fmla="*/ 1287673 h 1857033"/>
              <a:gd name="connsiteX488" fmla="*/ 687520 w 1858576"/>
              <a:gd name="connsiteY488" fmla="*/ 1281711 h 1857033"/>
              <a:gd name="connsiteX489" fmla="*/ 670494 w 1858576"/>
              <a:gd name="connsiteY489" fmla="*/ 1275748 h 1857033"/>
              <a:gd name="connsiteX490" fmla="*/ 693905 w 1858576"/>
              <a:gd name="connsiteY490" fmla="*/ 1277452 h 1857033"/>
              <a:gd name="connsiteX491" fmla="*/ 888858 w 1858576"/>
              <a:gd name="connsiteY491" fmla="*/ 1260415 h 1857033"/>
              <a:gd name="connsiteX492" fmla="*/ 902479 w 1858576"/>
              <a:gd name="connsiteY492" fmla="*/ 1252323 h 1857033"/>
              <a:gd name="connsiteX493" fmla="*/ 873109 w 1858576"/>
              <a:gd name="connsiteY493" fmla="*/ 1218677 h 1857033"/>
              <a:gd name="connsiteX494" fmla="*/ 795212 w 1858576"/>
              <a:gd name="connsiteY494" fmla="*/ 1172679 h 1857033"/>
              <a:gd name="connsiteX495" fmla="*/ 785422 w 1858576"/>
              <a:gd name="connsiteY495" fmla="*/ 1168846 h 1857033"/>
              <a:gd name="connsiteX496" fmla="*/ 726681 w 1858576"/>
              <a:gd name="connsiteY496" fmla="*/ 1170549 h 1857033"/>
              <a:gd name="connsiteX497" fmla="*/ 698162 w 1858576"/>
              <a:gd name="connsiteY497" fmla="*/ 1182049 h 1857033"/>
              <a:gd name="connsiteX498" fmla="*/ 629205 w 1858576"/>
              <a:gd name="connsiteY498" fmla="*/ 1226343 h 1857033"/>
              <a:gd name="connsiteX499" fmla="*/ 625799 w 1858576"/>
              <a:gd name="connsiteY499" fmla="*/ 1227195 h 1857033"/>
              <a:gd name="connsiteX500" fmla="*/ 614732 w 1858576"/>
              <a:gd name="connsiteY500" fmla="*/ 1232306 h 1857033"/>
              <a:gd name="connsiteX501" fmla="*/ 598131 w 1858576"/>
              <a:gd name="connsiteY501" fmla="*/ 1241250 h 1857033"/>
              <a:gd name="connsiteX502" fmla="*/ 590044 w 1858576"/>
              <a:gd name="connsiteY502" fmla="*/ 1247638 h 1857033"/>
              <a:gd name="connsiteX503" fmla="*/ 581105 w 1858576"/>
              <a:gd name="connsiteY503" fmla="*/ 1254027 h 1857033"/>
              <a:gd name="connsiteX504" fmla="*/ 596429 w 1858576"/>
              <a:gd name="connsiteY504" fmla="*/ 1279581 h 1857033"/>
              <a:gd name="connsiteX505" fmla="*/ 644954 w 1858576"/>
              <a:gd name="connsiteY505" fmla="*/ 1314931 h 1857033"/>
              <a:gd name="connsiteX506" fmla="*/ 676453 w 1858576"/>
              <a:gd name="connsiteY506" fmla="*/ 1334949 h 1857033"/>
              <a:gd name="connsiteX507" fmla="*/ 681987 w 1858576"/>
              <a:gd name="connsiteY507" fmla="*/ 1338782 h 1857033"/>
              <a:gd name="connsiteX508" fmla="*/ 710932 w 1858576"/>
              <a:gd name="connsiteY508" fmla="*/ 1356244 h 1857033"/>
              <a:gd name="connsiteX509" fmla="*/ 751756 w 1858576"/>
              <a:gd name="connsiteY509" fmla="*/ 1368342 h 1857033"/>
              <a:gd name="connsiteX510" fmla="*/ 336698 w 1858576"/>
              <a:gd name="connsiteY510" fmla="*/ 1376824 h 1857033"/>
              <a:gd name="connsiteX511" fmla="*/ 395013 w 1858576"/>
              <a:gd name="connsiteY511" fmla="*/ 1318049 h 1857033"/>
              <a:gd name="connsiteX512" fmla="*/ 469079 w 1858576"/>
              <a:gd name="connsiteY512" fmla="*/ 1216258 h 1857033"/>
              <a:gd name="connsiteX513" fmla="*/ 473335 w 1858576"/>
              <a:gd name="connsiteY513" fmla="*/ 1205185 h 1857033"/>
              <a:gd name="connsiteX514" fmla="*/ 473761 w 1858576"/>
              <a:gd name="connsiteY514" fmla="*/ 1161316 h 1857033"/>
              <a:gd name="connsiteX515" fmla="*/ 465248 w 1858576"/>
              <a:gd name="connsiteY515" fmla="*/ 1133207 h 1857033"/>
              <a:gd name="connsiteX516" fmla="*/ 426087 w 1858576"/>
              <a:gd name="connsiteY516" fmla="*/ 1066766 h 1857033"/>
              <a:gd name="connsiteX517" fmla="*/ 422256 w 1858576"/>
              <a:gd name="connsiteY517" fmla="*/ 1081246 h 1857033"/>
              <a:gd name="connsiteX518" fmla="*/ 417999 w 1858576"/>
              <a:gd name="connsiteY518" fmla="*/ 1098708 h 1857033"/>
              <a:gd name="connsiteX519" fmla="*/ 413743 w 1858576"/>
              <a:gd name="connsiteY519" fmla="*/ 1125966 h 1857033"/>
              <a:gd name="connsiteX520" fmla="*/ 411189 w 1858576"/>
              <a:gd name="connsiteY520" fmla="*/ 1153224 h 1857033"/>
              <a:gd name="connsiteX521" fmla="*/ 396290 w 1858576"/>
              <a:gd name="connsiteY521" fmla="*/ 1203055 h 1857033"/>
              <a:gd name="connsiteX522" fmla="*/ 359684 w 1858576"/>
              <a:gd name="connsiteY522" fmla="*/ 1295476 h 1857033"/>
              <a:gd name="connsiteX523" fmla="*/ 364366 w 1858576"/>
              <a:gd name="connsiteY523" fmla="*/ 1280570 h 1857033"/>
              <a:gd name="connsiteX524" fmla="*/ 379690 w 1858576"/>
              <a:gd name="connsiteY524" fmla="*/ 1225202 h 1857033"/>
              <a:gd name="connsiteX525" fmla="*/ 381818 w 1858576"/>
              <a:gd name="connsiteY525" fmla="*/ 1053988 h 1857033"/>
              <a:gd name="connsiteX526" fmla="*/ 362663 w 1858576"/>
              <a:gd name="connsiteY526" fmla="*/ 1057396 h 1857033"/>
              <a:gd name="connsiteX527" fmla="*/ 346488 w 1858576"/>
              <a:gd name="connsiteY527" fmla="*/ 1066766 h 1857033"/>
              <a:gd name="connsiteX528" fmla="*/ 284342 w 1858576"/>
              <a:gd name="connsiteY528" fmla="*/ 1139169 h 1857033"/>
              <a:gd name="connsiteX529" fmla="*/ 272849 w 1858576"/>
              <a:gd name="connsiteY529" fmla="*/ 1165575 h 1857033"/>
              <a:gd name="connsiteX530" fmla="*/ 272849 w 1858576"/>
              <a:gd name="connsiteY530" fmla="*/ 1221795 h 1857033"/>
              <a:gd name="connsiteX531" fmla="*/ 278808 w 1858576"/>
              <a:gd name="connsiteY531" fmla="*/ 1239257 h 1857033"/>
              <a:gd name="connsiteX532" fmla="*/ 289875 w 1858576"/>
              <a:gd name="connsiteY532" fmla="*/ 1272478 h 1857033"/>
              <a:gd name="connsiteX533" fmla="*/ 311584 w 1858576"/>
              <a:gd name="connsiteY533" fmla="*/ 1324438 h 1857033"/>
              <a:gd name="connsiteX534" fmla="*/ 329887 w 1858576"/>
              <a:gd name="connsiteY534" fmla="*/ 1368306 h 1857033"/>
              <a:gd name="connsiteX535" fmla="*/ 336698 w 1858576"/>
              <a:gd name="connsiteY535" fmla="*/ 1376824 h 1857033"/>
              <a:gd name="connsiteX536" fmla="*/ 1461465 w 1858576"/>
              <a:gd name="connsiteY536" fmla="*/ 1377431 h 1857033"/>
              <a:gd name="connsiteX537" fmla="*/ 1533402 w 1858576"/>
              <a:gd name="connsiteY537" fmla="*/ 1333989 h 1857033"/>
              <a:gd name="connsiteX538" fmla="*/ 1547023 w 1858576"/>
              <a:gd name="connsiteY538" fmla="*/ 1287139 h 1857033"/>
              <a:gd name="connsiteX539" fmla="*/ 1541489 w 1858576"/>
              <a:gd name="connsiteY539" fmla="*/ 1255197 h 1857033"/>
              <a:gd name="connsiteX540" fmla="*/ 1521057 w 1858576"/>
              <a:gd name="connsiteY540" fmla="*/ 1288417 h 1857033"/>
              <a:gd name="connsiteX541" fmla="*/ 1510841 w 1858576"/>
              <a:gd name="connsiteY541" fmla="*/ 1291398 h 1857033"/>
              <a:gd name="connsiteX542" fmla="*/ 1517652 w 1858576"/>
              <a:gd name="connsiteY542" fmla="*/ 1241993 h 1857033"/>
              <a:gd name="connsiteX543" fmla="*/ 1494666 w 1858576"/>
              <a:gd name="connsiteY543" fmla="*/ 1245401 h 1857033"/>
              <a:gd name="connsiteX544" fmla="*/ 1465296 w 1858576"/>
              <a:gd name="connsiteY544" fmla="*/ 1270955 h 1857033"/>
              <a:gd name="connsiteX545" fmla="*/ 1449972 w 1858576"/>
              <a:gd name="connsiteY545" fmla="*/ 1313120 h 1857033"/>
              <a:gd name="connsiteX546" fmla="*/ 1452526 w 1858576"/>
              <a:gd name="connsiteY546" fmla="*/ 1357840 h 1857033"/>
              <a:gd name="connsiteX547" fmla="*/ 1461465 w 1858576"/>
              <a:gd name="connsiteY547" fmla="*/ 1377431 h 1857033"/>
              <a:gd name="connsiteX548" fmla="*/ 1039331 w 1858576"/>
              <a:gd name="connsiteY548" fmla="*/ 1387591 h 1857033"/>
              <a:gd name="connsiteX549" fmla="*/ 1080621 w 1858576"/>
              <a:gd name="connsiteY549" fmla="*/ 1322428 h 1857033"/>
              <a:gd name="connsiteX550" fmla="*/ 1076364 w 1858576"/>
              <a:gd name="connsiteY550" fmla="*/ 1298577 h 1857033"/>
              <a:gd name="connsiteX551" fmla="*/ 1072107 w 1858576"/>
              <a:gd name="connsiteY551" fmla="*/ 1285374 h 1857033"/>
              <a:gd name="connsiteX552" fmla="*/ 1052101 w 1858576"/>
              <a:gd name="connsiteY552" fmla="*/ 1283670 h 1857033"/>
              <a:gd name="connsiteX553" fmla="*/ 1035501 w 1858576"/>
              <a:gd name="connsiteY553" fmla="*/ 1292188 h 1857033"/>
              <a:gd name="connsiteX554" fmla="*/ 997617 w 1858576"/>
              <a:gd name="connsiteY554" fmla="*/ 1339038 h 1857033"/>
              <a:gd name="connsiteX555" fmla="*/ 1013366 w 1858576"/>
              <a:gd name="connsiteY555" fmla="*/ 1381628 h 1857033"/>
              <a:gd name="connsiteX556" fmla="*/ 1035501 w 1858576"/>
              <a:gd name="connsiteY556" fmla="*/ 1357352 h 1857033"/>
              <a:gd name="connsiteX557" fmla="*/ 1037629 w 1858576"/>
              <a:gd name="connsiteY557" fmla="*/ 1367148 h 1857033"/>
              <a:gd name="connsiteX558" fmla="*/ 1029541 w 1858576"/>
              <a:gd name="connsiteY558" fmla="*/ 1385461 h 1857033"/>
              <a:gd name="connsiteX559" fmla="*/ 1039331 w 1858576"/>
              <a:gd name="connsiteY559" fmla="*/ 1387591 h 1857033"/>
              <a:gd name="connsiteX560" fmla="*/ 1411846 w 1858576"/>
              <a:gd name="connsiteY560" fmla="*/ 1410391 h 1857033"/>
              <a:gd name="connsiteX561" fmla="*/ 1417380 w 1858576"/>
              <a:gd name="connsiteY561" fmla="*/ 1408262 h 1857033"/>
              <a:gd name="connsiteX562" fmla="*/ 1406738 w 1858576"/>
              <a:gd name="connsiteY562" fmla="*/ 1408262 h 1857033"/>
              <a:gd name="connsiteX563" fmla="*/ 1411846 w 1858576"/>
              <a:gd name="connsiteY563" fmla="*/ 1410391 h 1857033"/>
              <a:gd name="connsiteX564" fmla="*/ 131535 w 1858576"/>
              <a:gd name="connsiteY564" fmla="*/ 1424250 h 1857033"/>
              <a:gd name="connsiteX565" fmla="*/ 206877 w 1858576"/>
              <a:gd name="connsiteY565" fmla="*/ 1365049 h 1857033"/>
              <a:gd name="connsiteX566" fmla="*/ 235822 w 1858576"/>
              <a:gd name="connsiteY566" fmla="*/ 1276035 h 1857033"/>
              <a:gd name="connsiteX567" fmla="*/ 226458 w 1858576"/>
              <a:gd name="connsiteY567" fmla="*/ 1250481 h 1857033"/>
              <a:gd name="connsiteX568" fmla="*/ 197087 w 1858576"/>
              <a:gd name="connsiteY568" fmla="*/ 1275183 h 1857033"/>
              <a:gd name="connsiteX569" fmla="*/ 168993 w 1858576"/>
              <a:gd name="connsiteY569" fmla="*/ 1341199 h 1857033"/>
              <a:gd name="connsiteX570" fmla="*/ 179635 w 1858576"/>
              <a:gd name="connsiteY570" fmla="*/ 1298608 h 1857033"/>
              <a:gd name="connsiteX571" fmla="*/ 183040 w 1858576"/>
              <a:gd name="connsiteY571" fmla="*/ 1221093 h 1857033"/>
              <a:gd name="connsiteX572" fmla="*/ 163460 w 1858576"/>
              <a:gd name="connsiteY572" fmla="*/ 1223223 h 1857033"/>
              <a:gd name="connsiteX573" fmla="*/ 146859 w 1858576"/>
              <a:gd name="connsiteY573" fmla="*/ 1232593 h 1857033"/>
              <a:gd name="connsiteX574" fmla="*/ 109401 w 1858576"/>
              <a:gd name="connsiteY574" fmla="*/ 1277313 h 1857033"/>
              <a:gd name="connsiteX575" fmla="*/ 100887 w 1858576"/>
              <a:gd name="connsiteY575" fmla="*/ 1325866 h 1857033"/>
              <a:gd name="connsiteX576" fmla="*/ 107272 w 1858576"/>
              <a:gd name="connsiteY576" fmla="*/ 1357809 h 1857033"/>
              <a:gd name="connsiteX577" fmla="*/ 111103 w 1858576"/>
              <a:gd name="connsiteY577" fmla="*/ 1364623 h 1857033"/>
              <a:gd name="connsiteX578" fmla="*/ 124724 w 1858576"/>
              <a:gd name="connsiteY578" fmla="*/ 1414880 h 1857033"/>
              <a:gd name="connsiteX579" fmla="*/ 131535 w 1858576"/>
              <a:gd name="connsiteY579" fmla="*/ 1424250 h 1857033"/>
              <a:gd name="connsiteX580" fmla="*/ 555438 w 1858576"/>
              <a:gd name="connsiteY580" fmla="*/ 1444812 h 1857033"/>
              <a:gd name="connsiteX581" fmla="*/ 552884 w 1858576"/>
              <a:gd name="connsiteY581" fmla="*/ 1442257 h 1857033"/>
              <a:gd name="connsiteX582" fmla="*/ 560971 w 1858576"/>
              <a:gd name="connsiteY582" fmla="*/ 1442683 h 1857033"/>
              <a:gd name="connsiteX583" fmla="*/ 555438 w 1858576"/>
              <a:gd name="connsiteY583" fmla="*/ 1444812 h 1857033"/>
              <a:gd name="connsiteX584" fmla="*/ 1610629 w 1858576"/>
              <a:gd name="connsiteY584" fmla="*/ 1485660 h 1857033"/>
              <a:gd name="connsiteX585" fmla="*/ 1605521 w 1858576"/>
              <a:gd name="connsiteY585" fmla="*/ 1480549 h 1857033"/>
              <a:gd name="connsiteX586" fmla="*/ 1607650 w 1858576"/>
              <a:gd name="connsiteY586" fmla="*/ 1477994 h 1857033"/>
              <a:gd name="connsiteX587" fmla="*/ 1610629 w 1858576"/>
              <a:gd name="connsiteY587" fmla="*/ 1485660 h 1857033"/>
              <a:gd name="connsiteX588" fmla="*/ 1197002 w 1858576"/>
              <a:gd name="connsiteY588" fmla="*/ 1517106 h 1857033"/>
              <a:gd name="connsiteX589" fmla="*/ 1194448 w 1858576"/>
              <a:gd name="connsiteY589" fmla="*/ 1514551 h 1857033"/>
              <a:gd name="connsiteX590" fmla="*/ 1202535 w 1858576"/>
              <a:gd name="connsiteY590" fmla="*/ 1514977 h 1857033"/>
              <a:gd name="connsiteX591" fmla="*/ 1197002 w 1858576"/>
              <a:gd name="connsiteY591" fmla="*/ 1517106 h 1857033"/>
              <a:gd name="connsiteX592" fmla="*/ 619713 w 1858576"/>
              <a:gd name="connsiteY592" fmla="*/ 1525202 h 1857033"/>
              <a:gd name="connsiteX593" fmla="*/ 653340 w 1858576"/>
              <a:gd name="connsiteY593" fmla="*/ 1517216 h 1857033"/>
              <a:gd name="connsiteX594" fmla="*/ 724000 w 1858576"/>
              <a:gd name="connsiteY594" fmla="*/ 1475477 h 1857033"/>
              <a:gd name="connsiteX595" fmla="*/ 684839 w 1858576"/>
              <a:gd name="connsiteY595" fmla="*/ 1469515 h 1857033"/>
              <a:gd name="connsiteX596" fmla="*/ 568633 w 1858576"/>
              <a:gd name="connsiteY596" fmla="*/ 1448645 h 1857033"/>
              <a:gd name="connsiteX597" fmla="*/ 581403 w 1858576"/>
              <a:gd name="connsiteY597" fmla="*/ 1446942 h 1857033"/>
              <a:gd name="connsiteX598" fmla="*/ 729533 w 1858576"/>
              <a:gd name="connsiteY598" fmla="*/ 1437146 h 1857033"/>
              <a:gd name="connsiteX599" fmla="*/ 730810 w 1858576"/>
              <a:gd name="connsiteY599" fmla="*/ 1427350 h 1857033"/>
              <a:gd name="connsiteX600" fmla="*/ 664407 w 1858576"/>
              <a:gd name="connsiteY600" fmla="*/ 1368575 h 1857033"/>
              <a:gd name="connsiteX601" fmla="*/ 638016 w 1858576"/>
              <a:gd name="connsiteY601" fmla="*/ 1355798 h 1857033"/>
              <a:gd name="connsiteX602" fmla="*/ 542242 w 1858576"/>
              <a:gd name="connsiteY602" fmla="*/ 1376242 h 1857033"/>
              <a:gd name="connsiteX603" fmla="*/ 463495 w 1858576"/>
              <a:gd name="connsiteY603" fmla="*/ 1420962 h 1857033"/>
              <a:gd name="connsiteX604" fmla="*/ 557566 w 1858576"/>
              <a:gd name="connsiteY604" fmla="*/ 1502309 h 1857033"/>
              <a:gd name="connsiteX605" fmla="*/ 593747 w 1858576"/>
              <a:gd name="connsiteY605" fmla="*/ 1519771 h 1857033"/>
              <a:gd name="connsiteX606" fmla="*/ 619713 w 1858576"/>
              <a:gd name="connsiteY606" fmla="*/ 1525202 h 1857033"/>
              <a:gd name="connsiteX607" fmla="*/ 1628507 w 1858576"/>
              <a:gd name="connsiteY607" fmla="*/ 1560193 h 1857033"/>
              <a:gd name="connsiteX608" fmla="*/ 1677884 w 1858576"/>
              <a:gd name="connsiteY608" fmla="*/ 1456273 h 1857033"/>
              <a:gd name="connsiteX609" fmla="*/ 1680438 w 1858576"/>
              <a:gd name="connsiteY609" fmla="*/ 1426459 h 1857033"/>
              <a:gd name="connsiteX610" fmla="*/ 1655750 w 1858576"/>
              <a:gd name="connsiteY610" fmla="*/ 1376203 h 1857033"/>
              <a:gd name="connsiteX611" fmla="*/ 1611481 w 1858576"/>
              <a:gd name="connsiteY611" fmla="*/ 1354907 h 1857033"/>
              <a:gd name="connsiteX612" fmla="*/ 1606798 w 1858576"/>
              <a:gd name="connsiteY612" fmla="*/ 1367259 h 1857033"/>
              <a:gd name="connsiteX613" fmla="*/ 1603819 w 1858576"/>
              <a:gd name="connsiteY613" fmla="*/ 1421349 h 1857033"/>
              <a:gd name="connsiteX614" fmla="*/ 1602542 w 1858576"/>
              <a:gd name="connsiteY614" fmla="*/ 1470753 h 1857033"/>
              <a:gd name="connsiteX615" fmla="*/ 1594880 w 1858576"/>
              <a:gd name="connsiteY615" fmla="*/ 1433700 h 1857033"/>
              <a:gd name="connsiteX616" fmla="*/ 1588069 w 1858576"/>
              <a:gd name="connsiteY616" fmla="*/ 1381739 h 1857033"/>
              <a:gd name="connsiteX617" fmla="*/ 1582536 w 1858576"/>
              <a:gd name="connsiteY617" fmla="*/ 1363425 h 1857033"/>
              <a:gd name="connsiteX618" fmla="*/ 1564658 w 1858576"/>
              <a:gd name="connsiteY618" fmla="*/ 1368962 h 1857033"/>
              <a:gd name="connsiteX619" fmla="*/ 1554016 w 1858576"/>
              <a:gd name="connsiteY619" fmla="*/ 1395794 h 1857033"/>
              <a:gd name="connsiteX620" fmla="*/ 1596583 w 1858576"/>
              <a:gd name="connsiteY620" fmla="*/ 1525695 h 1857033"/>
              <a:gd name="connsiteX621" fmla="*/ 1628507 w 1858576"/>
              <a:gd name="connsiteY621" fmla="*/ 1560193 h 1857033"/>
              <a:gd name="connsiteX622" fmla="*/ 1165503 w 1858576"/>
              <a:gd name="connsiteY622" fmla="*/ 1567789 h 1857033"/>
              <a:gd name="connsiteX623" fmla="*/ 1199130 w 1858576"/>
              <a:gd name="connsiteY623" fmla="*/ 1560123 h 1857033"/>
              <a:gd name="connsiteX624" fmla="*/ 1257445 w 1858576"/>
              <a:gd name="connsiteY624" fmla="*/ 1549049 h 1857033"/>
              <a:gd name="connsiteX625" fmla="*/ 1284688 w 1858576"/>
              <a:gd name="connsiteY625" fmla="*/ 1538401 h 1857033"/>
              <a:gd name="connsiteX626" fmla="*/ 1278729 w 1858576"/>
              <a:gd name="connsiteY626" fmla="*/ 1527328 h 1857033"/>
              <a:gd name="connsiteX627" fmla="*/ 1265107 w 1858576"/>
              <a:gd name="connsiteY627" fmla="*/ 1509440 h 1857033"/>
              <a:gd name="connsiteX628" fmla="*/ 1236162 w 1858576"/>
              <a:gd name="connsiteY628" fmla="*/ 1462164 h 1857033"/>
              <a:gd name="connsiteX629" fmla="*/ 1164226 w 1858576"/>
              <a:gd name="connsiteY629" fmla="*/ 1397853 h 1857033"/>
              <a:gd name="connsiteX630" fmla="*/ 1053554 w 1858576"/>
              <a:gd name="connsiteY630" fmla="*/ 1404667 h 1857033"/>
              <a:gd name="connsiteX631" fmla="*/ 1042061 w 1858576"/>
              <a:gd name="connsiteY631" fmla="*/ 1417870 h 1857033"/>
              <a:gd name="connsiteX632" fmla="*/ 1182529 w 1858576"/>
              <a:gd name="connsiteY632" fmla="*/ 1510718 h 1857033"/>
              <a:gd name="connsiteX633" fmla="*/ 1171888 w 1858576"/>
              <a:gd name="connsiteY633" fmla="*/ 1510718 h 1857033"/>
              <a:gd name="connsiteX634" fmla="*/ 1108038 w 1858576"/>
              <a:gd name="connsiteY634" fmla="*/ 1489422 h 1857033"/>
              <a:gd name="connsiteX635" fmla="*/ 1055682 w 1858576"/>
              <a:gd name="connsiteY635" fmla="*/ 1470683 h 1857033"/>
              <a:gd name="connsiteX636" fmla="*/ 1050574 w 1858576"/>
              <a:gd name="connsiteY636" fmla="*/ 1467275 h 1857033"/>
              <a:gd name="connsiteX637" fmla="*/ 1039933 w 1858576"/>
              <a:gd name="connsiteY637" fmla="*/ 1458757 h 1857033"/>
              <a:gd name="connsiteX638" fmla="*/ 1029291 w 1858576"/>
              <a:gd name="connsiteY638" fmla="*/ 1462590 h 1857033"/>
              <a:gd name="connsiteX639" fmla="*/ 1041635 w 1858576"/>
              <a:gd name="connsiteY639" fmla="*/ 1493681 h 1857033"/>
              <a:gd name="connsiteX640" fmla="*/ 1139963 w 1858576"/>
              <a:gd name="connsiteY640" fmla="*/ 1564382 h 1857033"/>
              <a:gd name="connsiteX641" fmla="*/ 1165503 w 1858576"/>
              <a:gd name="connsiteY641" fmla="*/ 1567789 h 1857033"/>
              <a:gd name="connsiteX642" fmla="*/ 1073084 w 1858576"/>
              <a:gd name="connsiteY642" fmla="*/ 1589763 h 1857033"/>
              <a:gd name="connsiteX643" fmla="*/ 1054049 w 1858576"/>
              <a:gd name="connsiteY643" fmla="*/ 1564189 h 1857033"/>
              <a:gd name="connsiteX644" fmla="*/ 993179 w 1858576"/>
              <a:gd name="connsiteY644" fmla="*/ 1480712 h 1857033"/>
              <a:gd name="connsiteX645" fmla="*/ 981686 w 1858576"/>
              <a:gd name="connsiteY645" fmla="*/ 1456009 h 1857033"/>
              <a:gd name="connsiteX646" fmla="*/ 975301 w 1858576"/>
              <a:gd name="connsiteY646" fmla="*/ 1411289 h 1857033"/>
              <a:gd name="connsiteX647" fmla="*/ 1001692 w 1858576"/>
              <a:gd name="connsiteY647" fmla="*/ 1225169 h 1857033"/>
              <a:gd name="connsiteX648" fmla="*/ 1010631 w 1858576"/>
              <a:gd name="connsiteY648" fmla="*/ 1168097 h 1857033"/>
              <a:gd name="connsiteX649" fmla="*/ 1013611 w 1858576"/>
              <a:gd name="connsiteY649" fmla="*/ 1139136 h 1857033"/>
              <a:gd name="connsiteX650" fmla="*/ 1026806 w 1858576"/>
              <a:gd name="connsiteY650" fmla="*/ 1153191 h 1857033"/>
              <a:gd name="connsiteX651" fmla="*/ 1063413 w 1858576"/>
              <a:gd name="connsiteY651" fmla="*/ 1203022 h 1857033"/>
              <a:gd name="connsiteX652" fmla="*/ 1242617 w 1858576"/>
              <a:gd name="connsiteY652" fmla="*/ 1372532 h 1857033"/>
              <a:gd name="connsiteX653" fmla="*/ 1276670 w 1858576"/>
              <a:gd name="connsiteY653" fmla="*/ 1388716 h 1857033"/>
              <a:gd name="connsiteX654" fmla="*/ 1382234 w 1858576"/>
              <a:gd name="connsiteY654" fmla="*/ 1412567 h 1857033"/>
              <a:gd name="connsiteX655" fmla="*/ 1365633 w 1858576"/>
              <a:gd name="connsiteY655" fmla="*/ 1402345 h 1857033"/>
              <a:gd name="connsiteX656" fmla="*/ 1332431 w 1858576"/>
              <a:gd name="connsiteY656" fmla="*/ 1395531 h 1857033"/>
              <a:gd name="connsiteX657" fmla="*/ 1306892 w 1858576"/>
              <a:gd name="connsiteY657" fmla="*/ 1387012 h 1857033"/>
              <a:gd name="connsiteX658" fmla="*/ 1277095 w 1858576"/>
              <a:gd name="connsiteY658" fmla="*/ 1374235 h 1857033"/>
              <a:gd name="connsiteX659" fmla="*/ 1252407 w 1858576"/>
              <a:gd name="connsiteY659" fmla="*/ 1358903 h 1857033"/>
              <a:gd name="connsiteX660" fmla="*/ 1108533 w 1858576"/>
              <a:gd name="connsiteY660" fmla="*/ 1231557 h 1857033"/>
              <a:gd name="connsiteX661" fmla="*/ 1073629 w 1858576"/>
              <a:gd name="connsiteY661" fmla="*/ 1180023 h 1857033"/>
              <a:gd name="connsiteX662" fmla="*/ 1046813 w 1858576"/>
              <a:gd name="connsiteY662" fmla="*/ 1137432 h 1857033"/>
              <a:gd name="connsiteX663" fmla="*/ 1025955 w 1858576"/>
              <a:gd name="connsiteY663" fmla="*/ 1087601 h 1857033"/>
              <a:gd name="connsiteX664" fmla="*/ 989348 w 1858576"/>
              <a:gd name="connsiteY664" fmla="*/ 988791 h 1857033"/>
              <a:gd name="connsiteX665" fmla="*/ 982963 w 1858576"/>
              <a:gd name="connsiteY665" fmla="*/ 967496 h 1857033"/>
              <a:gd name="connsiteX666" fmla="*/ 974876 w 1858576"/>
              <a:gd name="connsiteY666" fmla="*/ 720471 h 1857033"/>
              <a:gd name="connsiteX667" fmla="*/ 988071 w 1858576"/>
              <a:gd name="connsiteY667" fmla="*/ 671918 h 1857033"/>
              <a:gd name="connsiteX668" fmla="*/ 997010 w 1858576"/>
              <a:gd name="connsiteY668" fmla="*/ 653604 h 1857033"/>
              <a:gd name="connsiteX669" fmla="*/ 1002969 w 1858576"/>
              <a:gd name="connsiteY669" fmla="*/ 669789 h 1857033"/>
              <a:gd name="connsiteX670" fmla="*/ 1020847 w 1858576"/>
              <a:gd name="connsiteY670" fmla="*/ 722601 h 1857033"/>
              <a:gd name="connsiteX671" fmla="*/ 1042130 w 1858576"/>
              <a:gd name="connsiteY671" fmla="*/ 775839 h 1857033"/>
              <a:gd name="connsiteX672" fmla="*/ 1051069 w 1858576"/>
              <a:gd name="connsiteY672" fmla="*/ 797134 h 1857033"/>
              <a:gd name="connsiteX673" fmla="*/ 1080440 w 1858576"/>
              <a:gd name="connsiteY673" fmla="*/ 846539 h 1857033"/>
              <a:gd name="connsiteX674" fmla="*/ 1257515 w 1858576"/>
              <a:gd name="connsiteY674" fmla="*/ 1002420 h 1857033"/>
              <a:gd name="connsiteX675" fmla="*/ 1349032 w 1858576"/>
              <a:gd name="connsiteY675" fmla="*/ 1037345 h 1857033"/>
              <a:gd name="connsiteX676" fmla="*/ 1483115 w 1858576"/>
              <a:gd name="connsiteY676" fmla="*/ 1110174 h 1857033"/>
              <a:gd name="connsiteX677" fmla="*/ 1558032 w 1858576"/>
              <a:gd name="connsiteY677" fmla="*/ 1230705 h 1857033"/>
              <a:gd name="connsiteX678" fmla="*/ 1572504 w 1858576"/>
              <a:gd name="connsiteY678" fmla="*/ 1266907 h 1857033"/>
              <a:gd name="connsiteX679" fmla="*/ 1583146 w 1858576"/>
              <a:gd name="connsiteY679" fmla="*/ 1292036 h 1857033"/>
              <a:gd name="connsiteX680" fmla="*/ 1587402 w 1858576"/>
              <a:gd name="connsiteY680" fmla="*/ 1297572 h 1857033"/>
              <a:gd name="connsiteX681" fmla="*/ 1587828 w 1858576"/>
              <a:gd name="connsiteY681" fmla="*/ 1277981 h 1857033"/>
              <a:gd name="connsiteX682" fmla="*/ 1579315 w 1858576"/>
              <a:gd name="connsiteY682" fmla="*/ 1247742 h 1857033"/>
              <a:gd name="connsiteX683" fmla="*/ 1568248 w 1858576"/>
              <a:gd name="connsiteY683" fmla="*/ 1209410 h 1857033"/>
              <a:gd name="connsiteX684" fmla="*/ 1561863 w 1858576"/>
              <a:gd name="connsiteY684" fmla="*/ 1191948 h 1857033"/>
              <a:gd name="connsiteX685" fmla="*/ 1498014 w 1858576"/>
              <a:gd name="connsiteY685" fmla="*/ 1086324 h 1857033"/>
              <a:gd name="connsiteX686" fmla="*/ 1470346 w 1858576"/>
              <a:gd name="connsiteY686" fmla="*/ 1050548 h 1857033"/>
              <a:gd name="connsiteX687" fmla="*/ 1505675 w 1858576"/>
              <a:gd name="connsiteY687" fmla="*/ 1039474 h 1857033"/>
              <a:gd name="connsiteX688" fmla="*/ 1616773 w 1858576"/>
              <a:gd name="connsiteY688" fmla="*/ 990495 h 1857033"/>
              <a:gd name="connsiteX689" fmla="*/ 1602726 w 1858576"/>
              <a:gd name="connsiteY689" fmla="*/ 989217 h 1857033"/>
              <a:gd name="connsiteX690" fmla="*/ 1509932 w 1858576"/>
              <a:gd name="connsiteY690" fmla="*/ 1022864 h 1857033"/>
              <a:gd name="connsiteX691" fmla="*/ 1240063 w 1858576"/>
              <a:gd name="connsiteY691" fmla="*/ 962811 h 1857033"/>
              <a:gd name="connsiteX692" fmla="*/ 1200051 w 1858576"/>
              <a:gd name="connsiteY692" fmla="*/ 921499 h 1857033"/>
              <a:gd name="connsiteX693" fmla="*/ 1250279 w 1858576"/>
              <a:gd name="connsiteY693" fmla="*/ 921924 h 1857033"/>
              <a:gd name="connsiteX694" fmla="*/ 1329877 w 1858576"/>
              <a:gd name="connsiteY694" fmla="*/ 914684 h 1857033"/>
              <a:gd name="connsiteX695" fmla="*/ 1437144 w 1858576"/>
              <a:gd name="connsiteY695" fmla="*/ 851650 h 1857033"/>
              <a:gd name="connsiteX696" fmla="*/ 1493331 w 1858576"/>
              <a:gd name="connsiteY696" fmla="*/ 737082 h 1857033"/>
              <a:gd name="connsiteX697" fmla="*/ 1489500 w 1858576"/>
              <a:gd name="connsiteY697" fmla="*/ 738785 h 1857033"/>
              <a:gd name="connsiteX698" fmla="*/ 1420543 w 1858576"/>
              <a:gd name="connsiteY698" fmla="*/ 835040 h 1857033"/>
              <a:gd name="connsiteX699" fmla="*/ 1264751 w 1858576"/>
              <a:gd name="connsiteY699" fmla="*/ 895092 h 1857033"/>
              <a:gd name="connsiteX700" fmla="*/ 1182173 w 1858576"/>
              <a:gd name="connsiteY700" fmla="*/ 862298 h 1857033"/>
              <a:gd name="connsiteX701" fmla="*/ 1167275 w 1858576"/>
              <a:gd name="connsiteY701" fmla="*/ 846113 h 1857033"/>
              <a:gd name="connsiteX702" fmla="*/ 1157910 w 1858576"/>
              <a:gd name="connsiteY702" fmla="*/ 835466 h 1857033"/>
              <a:gd name="connsiteX703" fmla="*/ 1194943 w 1858576"/>
              <a:gd name="connsiteY703" fmla="*/ 836318 h 1857033"/>
              <a:gd name="connsiteX704" fmla="*/ 1223462 w 1858576"/>
              <a:gd name="connsiteY704" fmla="*/ 834614 h 1857033"/>
              <a:gd name="connsiteX705" fmla="*/ 1210692 w 1858576"/>
              <a:gd name="connsiteY705" fmla="*/ 829077 h 1857033"/>
              <a:gd name="connsiteX706" fmla="*/ 1193666 w 1858576"/>
              <a:gd name="connsiteY706" fmla="*/ 823115 h 1857033"/>
              <a:gd name="connsiteX707" fmla="*/ 1071501 w 1858576"/>
              <a:gd name="connsiteY707" fmla="*/ 718342 h 1857033"/>
              <a:gd name="connsiteX708" fmla="*/ 1044684 w 1858576"/>
              <a:gd name="connsiteY708" fmla="*/ 639550 h 1857033"/>
              <a:gd name="connsiteX709" fmla="*/ 1030212 w 1858576"/>
              <a:gd name="connsiteY709" fmla="*/ 434263 h 1857033"/>
              <a:gd name="connsiteX710" fmla="*/ 1019996 w 1858576"/>
              <a:gd name="connsiteY710" fmla="*/ 297974 h 1857033"/>
              <a:gd name="connsiteX711" fmla="*/ 970619 w 1858576"/>
              <a:gd name="connsiteY711" fmla="*/ 223015 h 1857033"/>
              <a:gd name="connsiteX712" fmla="*/ 953167 w 1858576"/>
              <a:gd name="connsiteY712" fmla="*/ 214071 h 1857033"/>
              <a:gd name="connsiteX713" fmla="*/ 949762 w 1858576"/>
              <a:gd name="connsiteY713" fmla="*/ 220033 h 1857033"/>
              <a:gd name="connsiteX714" fmla="*/ 940397 w 1858576"/>
              <a:gd name="connsiteY714" fmla="*/ 237069 h 1857033"/>
              <a:gd name="connsiteX715" fmla="*/ 931033 w 1858576"/>
              <a:gd name="connsiteY715" fmla="*/ 254106 h 1857033"/>
              <a:gd name="connsiteX716" fmla="*/ 927627 w 1858576"/>
              <a:gd name="connsiteY716" fmla="*/ 259642 h 1857033"/>
              <a:gd name="connsiteX717" fmla="*/ 912729 w 1858576"/>
              <a:gd name="connsiteY717" fmla="*/ 283493 h 1857033"/>
              <a:gd name="connsiteX718" fmla="*/ 897831 w 1858576"/>
              <a:gd name="connsiteY718" fmla="*/ 303937 h 1857033"/>
              <a:gd name="connsiteX719" fmla="*/ 913155 w 1858576"/>
              <a:gd name="connsiteY719" fmla="*/ 426597 h 1857033"/>
              <a:gd name="connsiteX720" fmla="*/ 916560 w 1858576"/>
              <a:gd name="connsiteY720" fmla="*/ 568849 h 1857033"/>
              <a:gd name="connsiteX721" fmla="*/ 912304 w 1858576"/>
              <a:gd name="connsiteY721" fmla="*/ 588015 h 1857033"/>
              <a:gd name="connsiteX722" fmla="*/ 759917 w 1858576"/>
              <a:gd name="connsiteY722" fmla="*/ 843558 h 1857033"/>
              <a:gd name="connsiteX723" fmla="*/ 666271 w 1858576"/>
              <a:gd name="connsiteY723" fmla="*/ 870390 h 1857033"/>
              <a:gd name="connsiteX724" fmla="*/ 533891 w 1858576"/>
              <a:gd name="connsiteY724" fmla="*/ 811615 h 1857033"/>
              <a:gd name="connsiteX725" fmla="*/ 482811 w 1858576"/>
              <a:gd name="connsiteY725" fmla="*/ 726008 h 1857033"/>
              <a:gd name="connsiteX726" fmla="*/ 473872 w 1858576"/>
              <a:gd name="connsiteY726" fmla="*/ 703435 h 1857033"/>
              <a:gd name="connsiteX727" fmla="*/ 464082 w 1858576"/>
              <a:gd name="connsiteY727" fmla="*/ 671492 h 1857033"/>
              <a:gd name="connsiteX728" fmla="*/ 461103 w 1858576"/>
              <a:gd name="connsiteY728" fmla="*/ 688529 h 1857033"/>
              <a:gd name="connsiteX729" fmla="*/ 475575 w 1858576"/>
              <a:gd name="connsiteY729" fmla="*/ 756673 h 1857033"/>
              <a:gd name="connsiteX730" fmla="*/ 563687 w 1858576"/>
              <a:gd name="connsiteY730" fmla="*/ 864001 h 1857033"/>
              <a:gd name="connsiteX731" fmla="*/ 643711 w 1858576"/>
              <a:gd name="connsiteY731" fmla="*/ 895944 h 1857033"/>
              <a:gd name="connsiteX732" fmla="*/ 693514 w 1858576"/>
              <a:gd name="connsiteY732" fmla="*/ 910425 h 1857033"/>
              <a:gd name="connsiteX733" fmla="*/ 587098 w 1858576"/>
              <a:gd name="connsiteY733" fmla="*/ 952590 h 1857033"/>
              <a:gd name="connsiteX734" fmla="*/ 461103 w 1858576"/>
              <a:gd name="connsiteY734" fmla="*/ 952590 h 1857033"/>
              <a:gd name="connsiteX735" fmla="*/ 285304 w 1858576"/>
              <a:gd name="connsiteY735" fmla="*/ 864427 h 1857033"/>
              <a:gd name="connsiteX736" fmla="*/ 282325 w 1858576"/>
              <a:gd name="connsiteY736" fmla="*/ 873371 h 1857033"/>
              <a:gd name="connsiteX737" fmla="*/ 359370 w 1858576"/>
              <a:gd name="connsiteY737" fmla="*/ 935553 h 1857033"/>
              <a:gd name="connsiteX738" fmla="*/ 392145 w 1858576"/>
              <a:gd name="connsiteY738" fmla="*/ 955997 h 1857033"/>
              <a:gd name="connsiteX739" fmla="*/ 362775 w 1858576"/>
              <a:gd name="connsiteY739" fmla="*/ 988366 h 1857033"/>
              <a:gd name="connsiteX740" fmla="*/ 232097 w 1858576"/>
              <a:gd name="connsiteY740" fmla="*/ 1139136 h 1857033"/>
              <a:gd name="connsiteX741" fmla="*/ 221881 w 1858576"/>
              <a:gd name="connsiteY741" fmla="*/ 1163412 h 1857033"/>
              <a:gd name="connsiteX742" fmla="*/ 250400 w 1858576"/>
              <a:gd name="connsiteY742" fmla="*/ 1129340 h 1857033"/>
              <a:gd name="connsiteX743" fmla="*/ 521972 w 1858576"/>
              <a:gd name="connsiteY743" fmla="*/ 982403 h 1857033"/>
              <a:gd name="connsiteX744" fmla="*/ 629664 w 1858576"/>
              <a:gd name="connsiteY744" fmla="*/ 971329 h 1857033"/>
              <a:gd name="connsiteX745" fmla="*/ 766727 w 1858576"/>
              <a:gd name="connsiteY745" fmla="*/ 921924 h 1857033"/>
              <a:gd name="connsiteX746" fmla="*/ 869312 w 1858576"/>
              <a:gd name="connsiteY746" fmla="*/ 832059 h 1857033"/>
              <a:gd name="connsiteX747" fmla="*/ 904642 w 1858576"/>
              <a:gd name="connsiteY747" fmla="*/ 800542 h 1857033"/>
              <a:gd name="connsiteX748" fmla="*/ 921242 w 1858576"/>
              <a:gd name="connsiteY748" fmla="*/ 892963 h 1857033"/>
              <a:gd name="connsiteX749" fmla="*/ 931458 w 1858576"/>
              <a:gd name="connsiteY749" fmla="*/ 948331 h 1857033"/>
              <a:gd name="connsiteX750" fmla="*/ 940823 w 1858576"/>
              <a:gd name="connsiteY750" fmla="*/ 986662 h 1857033"/>
              <a:gd name="connsiteX751" fmla="*/ 948910 w 1858576"/>
              <a:gd name="connsiteY751" fmla="*/ 1018605 h 1857033"/>
              <a:gd name="connsiteX752" fmla="*/ 957424 w 1858576"/>
              <a:gd name="connsiteY752" fmla="*/ 1063325 h 1857033"/>
              <a:gd name="connsiteX753" fmla="*/ 964660 w 1858576"/>
              <a:gd name="connsiteY753" fmla="*/ 1114433 h 1857033"/>
              <a:gd name="connsiteX754" fmla="*/ 964234 w 1858576"/>
              <a:gd name="connsiteY754" fmla="*/ 1201744 h 1857033"/>
              <a:gd name="connsiteX755" fmla="*/ 948910 w 1858576"/>
              <a:gd name="connsiteY755" fmla="*/ 1275851 h 1857033"/>
              <a:gd name="connsiteX756" fmla="*/ 929330 w 1858576"/>
              <a:gd name="connsiteY756" fmla="*/ 1314609 h 1857033"/>
              <a:gd name="connsiteX757" fmla="*/ 911027 w 1858576"/>
              <a:gd name="connsiteY757" fmla="*/ 1348681 h 1857033"/>
              <a:gd name="connsiteX758" fmla="*/ 896980 w 1858576"/>
              <a:gd name="connsiteY758" fmla="*/ 1367847 h 1857033"/>
              <a:gd name="connsiteX759" fmla="*/ 787159 w 1858576"/>
              <a:gd name="connsiteY759" fmla="*/ 1482415 h 1857033"/>
              <a:gd name="connsiteX760" fmla="*/ 760768 w 1858576"/>
              <a:gd name="connsiteY760" fmla="*/ 1510951 h 1857033"/>
              <a:gd name="connsiteX761" fmla="*/ 821212 w 1858576"/>
              <a:gd name="connsiteY761" fmla="*/ 1466231 h 1857033"/>
              <a:gd name="connsiteX762" fmla="*/ 839515 w 1858576"/>
              <a:gd name="connsiteY762" fmla="*/ 1450898 h 1857033"/>
              <a:gd name="connsiteX763" fmla="*/ 882933 w 1858576"/>
              <a:gd name="connsiteY763" fmla="*/ 1412141 h 1857033"/>
              <a:gd name="connsiteX764" fmla="*/ 931033 w 1858576"/>
              <a:gd name="connsiteY764" fmla="*/ 1367421 h 1857033"/>
              <a:gd name="connsiteX765" fmla="*/ 942951 w 1858576"/>
              <a:gd name="connsiteY765" fmla="*/ 1381476 h 1857033"/>
              <a:gd name="connsiteX766" fmla="*/ 948910 w 1858576"/>
              <a:gd name="connsiteY766" fmla="*/ 1406178 h 1857033"/>
              <a:gd name="connsiteX767" fmla="*/ 955295 w 1858576"/>
              <a:gd name="connsiteY767" fmla="*/ 1429603 h 1857033"/>
              <a:gd name="connsiteX768" fmla="*/ 992328 w 1858576"/>
              <a:gd name="connsiteY768" fmla="*/ 1510525 h 1857033"/>
              <a:gd name="connsiteX769" fmla="*/ 1007652 w 1858576"/>
              <a:gd name="connsiteY769" fmla="*/ 1530968 h 1857033"/>
              <a:gd name="connsiteX770" fmla="*/ 1061285 w 1858576"/>
              <a:gd name="connsiteY770" fmla="*/ 1585058 h 1857033"/>
              <a:gd name="connsiteX771" fmla="*/ 1073084 w 1858576"/>
              <a:gd name="connsiteY771" fmla="*/ 1589763 h 1857033"/>
              <a:gd name="connsiteX772" fmla="*/ 1442133 w 1858576"/>
              <a:gd name="connsiteY772" fmla="*/ 1619215 h 1857033"/>
              <a:gd name="connsiteX773" fmla="*/ 1451923 w 1858576"/>
              <a:gd name="connsiteY773" fmla="*/ 1568533 h 1857033"/>
              <a:gd name="connsiteX774" fmla="*/ 1422127 w 1858576"/>
              <a:gd name="connsiteY774" fmla="*/ 1459075 h 1857033"/>
              <a:gd name="connsiteX775" fmla="*/ 1387223 w 1858576"/>
              <a:gd name="connsiteY775" fmla="*/ 1433947 h 1857033"/>
              <a:gd name="connsiteX776" fmla="*/ 1371473 w 1858576"/>
              <a:gd name="connsiteY776" fmla="*/ 1427558 h 1857033"/>
              <a:gd name="connsiteX777" fmla="*/ 1360832 w 1858576"/>
              <a:gd name="connsiteY777" fmla="*/ 1427984 h 1857033"/>
              <a:gd name="connsiteX778" fmla="*/ 1376581 w 1858576"/>
              <a:gd name="connsiteY778" fmla="*/ 1467167 h 1857033"/>
              <a:gd name="connsiteX779" fmla="*/ 1416168 w 1858576"/>
              <a:gd name="connsiteY779" fmla="*/ 1547237 h 1857033"/>
              <a:gd name="connsiteX780" fmla="*/ 1405101 w 1858576"/>
              <a:gd name="connsiteY780" fmla="*/ 1531905 h 1857033"/>
              <a:gd name="connsiteX781" fmla="*/ 1328481 w 1858576"/>
              <a:gd name="connsiteY781" fmla="*/ 1440761 h 1857033"/>
              <a:gd name="connsiteX782" fmla="*/ 1309752 w 1858576"/>
              <a:gd name="connsiteY782" fmla="*/ 1493999 h 1857033"/>
              <a:gd name="connsiteX783" fmla="*/ 1395310 w 1858576"/>
              <a:gd name="connsiteY783" fmla="*/ 1598346 h 1857033"/>
              <a:gd name="connsiteX784" fmla="*/ 1442133 w 1858576"/>
              <a:gd name="connsiteY784" fmla="*/ 1619215 h 1857033"/>
              <a:gd name="connsiteX785" fmla="*/ 522171 w 1858576"/>
              <a:gd name="connsiteY785" fmla="*/ 1725488 h 1857033"/>
              <a:gd name="connsiteX786" fmla="*/ 531588 w 1858576"/>
              <a:gd name="connsiteY786" fmla="*/ 1721974 h 1857033"/>
              <a:gd name="connsiteX787" fmla="*/ 577134 w 1858576"/>
              <a:gd name="connsiteY787" fmla="*/ 1713030 h 1857033"/>
              <a:gd name="connsiteX788" fmla="*/ 620126 w 1858576"/>
              <a:gd name="connsiteY788" fmla="*/ 1704086 h 1857033"/>
              <a:gd name="connsiteX789" fmla="*/ 627362 w 1858576"/>
              <a:gd name="connsiteY789" fmla="*/ 1703234 h 1857033"/>
              <a:gd name="connsiteX790" fmla="*/ 630341 w 1858576"/>
              <a:gd name="connsiteY790" fmla="*/ 1701104 h 1857033"/>
              <a:gd name="connsiteX791" fmla="*/ 636301 w 1858576"/>
              <a:gd name="connsiteY791" fmla="*/ 1695994 h 1857033"/>
              <a:gd name="connsiteX792" fmla="*/ 679292 w 1858576"/>
              <a:gd name="connsiteY792" fmla="*/ 1647440 h 1857033"/>
              <a:gd name="connsiteX793" fmla="*/ 687806 w 1858576"/>
              <a:gd name="connsiteY793" fmla="*/ 1589517 h 1857033"/>
              <a:gd name="connsiteX794" fmla="*/ 640132 w 1858576"/>
              <a:gd name="connsiteY794" fmla="*/ 1627849 h 1857033"/>
              <a:gd name="connsiteX795" fmla="*/ 592883 w 1858576"/>
              <a:gd name="connsiteY795" fmla="*/ 1668310 h 1857033"/>
              <a:gd name="connsiteX796" fmla="*/ 598843 w 1858576"/>
              <a:gd name="connsiteY796" fmla="*/ 1658514 h 1857033"/>
              <a:gd name="connsiteX797" fmla="*/ 628639 w 1858576"/>
              <a:gd name="connsiteY797" fmla="*/ 1625719 h 1857033"/>
              <a:gd name="connsiteX798" fmla="*/ 629916 w 1858576"/>
              <a:gd name="connsiteY798" fmla="*/ 1560556 h 1857033"/>
              <a:gd name="connsiteX799" fmla="*/ 584370 w 1858576"/>
              <a:gd name="connsiteY799" fmla="*/ 1571203 h 1857033"/>
              <a:gd name="connsiteX800" fmla="*/ 566067 w 1858576"/>
              <a:gd name="connsiteY800" fmla="*/ 1581851 h 1857033"/>
              <a:gd name="connsiteX801" fmla="*/ 534142 w 1858576"/>
              <a:gd name="connsiteY801" fmla="*/ 1644033 h 1857033"/>
              <a:gd name="connsiteX802" fmla="*/ 528608 w 1858576"/>
              <a:gd name="connsiteY802" fmla="*/ 1664051 h 1857033"/>
              <a:gd name="connsiteX803" fmla="*/ 518818 w 1858576"/>
              <a:gd name="connsiteY803" fmla="*/ 1720696 h 1857033"/>
              <a:gd name="connsiteX804" fmla="*/ 522171 w 1858576"/>
              <a:gd name="connsiteY804" fmla="*/ 1725488 h 1857033"/>
              <a:gd name="connsiteX805" fmla="*/ 1212477 w 1858576"/>
              <a:gd name="connsiteY805" fmla="*/ 1728851 h 1857033"/>
              <a:gd name="connsiteX806" fmla="*/ 1231365 w 1858576"/>
              <a:gd name="connsiteY806" fmla="*/ 1727899 h 1857033"/>
              <a:gd name="connsiteX807" fmla="*/ 1310113 w 1858576"/>
              <a:gd name="connsiteY807" fmla="*/ 1713844 h 1857033"/>
              <a:gd name="connsiteX808" fmla="*/ 1272654 w 1858576"/>
              <a:gd name="connsiteY808" fmla="*/ 1638885 h 1857033"/>
              <a:gd name="connsiteX809" fmla="*/ 1211785 w 1858576"/>
              <a:gd name="connsiteY809" fmla="*/ 1591610 h 1857033"/>
              <a:gd name="connsiteX810" fmla="*/ 1205826 w 1858576"/>
              <a:gd name="connsiteY810" fmla="*/ 1589480 h 1857033"/>
              <a:gd name="connsiteX811" fmla="*/ 1161131 w 1858576"/>
              <a:gd name="connsiteY811" fmla="*/ 1589906 h 1857033"/>
              <a:gd name="connsiteX812" fmla="*/ 1156874 w 1858576"/>
              <a:gd name="connsiteY812" fmla="*/ 1591610 h 1857033"/>
              <a:gd name="connsiteX813" fmla="*/ 1127504 w 1858576"/>
              <a:gd name="connsiteY813" fmla="*/ 1606516 h 1857033"/>
              <a:gd name="connsiteX814" fmla="*/ 1227109 w 1858576"/>
              <a:gd name="connsiteY814" fmla="*/ 1682753 h 1857033"/>
              <a:gd name="connsiteX815" fmla="*/ 1238176 w 1858576"/>
              <a:gd name="connsiteY815" fmla="*/ 1691697 h 1857033"/>
              <a:gd name="connsiteX816" fmla="*/ 1142828 w 1858576"/>
              <a:gd name="connsiteY816" fmla="*/ 1645700 h 1857033"/>
              <a:gd name="connsiteX817" fmla="*/ 1113883 w 1858576"/>
              <a:gd name="connsiteY817" fmla="*/ 1643996 h 1857033"/>
              <a:gd name="connsiteX818" fmla="*/ 1125376 w 1858576"/>
              <a:gd name="connsiteY818" fmla="*/ 1668273 h 1857033"/>
              <a:gd name="connsiteX819" fmla="*/ 1175604 w 1858576"/>
              <a:gd name="connsiteY819" fmla="*/ 1719807 h 1857033"/>
              <a:gd name="connsiteX820" fmla="*/ 1212477 w 1858576"/>
              <a:gd name="connsiteY820" fmla="*/ 1728851 h 1857033"/>
              <a:gd name="connsiteX821" fmla="*/ 771545 w 1858576"/>
              <a:gd name="connsiteY821" fmla="*/ 1739532 h 1857033"/>
              <a:gd name="connsiteX822" fmla="*/ 814962 w 1858576"/>
              <a:gd name="connsiteY822" fmla="*/ 1719940 h 1857033"/>
              <a:gd name="connsiteX823" fmla="*/ 913290 w 1858576"/>
              <a:gd name="connsiteY823" fmla="*/ 1667554 h 1857033"/>
              <a:gd name="connsiteX824" fmla="*/ 958836 w 1858576"/>
              <a:gd name="connsiteY824" fmla="*/ 1564911 h 1857033"/>
              <a:gd name="connsiteX825" fmla="*/ 945215 w 1858576"/>
              <a:gd name="connsiteY825" fmla="*/ 1495915 h 1857033"/>
              <a:gd name="connsiteX826" fmla="*/ 938830 w 1858576"/>
              <a:gd name="connsiteY826" fmla="*/ 1510821 h 1857033"/>
              <a:gd name="connsiteX827" fmla="*/ 932019 w 1858576"/>
              <a:gd name="connsiteY827" fmla="*/ 1525728 h 1857033"/>
              <a:gd name="connsiteX828" fmla="*/ 928614 w 1858576"/>
              <a:gd name="connsiteY828" fmla="*/ 1529135 h 1857033"/>
              <a:gd name="connsiteX829" fmla="*/ 823050 w 1858576"/>
              <a:gd name="connsiteY829" fmla="*/ 1670536 h 1857033"/>
              <a:gd name="connsiteX830" fmla="*/ 826881 w 1858576"/>
              <a:gd name="connsiteY830" fmla="*/ 1662017 h 1857033"/>
              <a:gd name="connsiteX831" fmla="*/ 895412 w 1858576"/>
              <a:gd name="connsiteY831" fmla="*/ 1535950 h 1857033"/>
              <a:gd name="connsiteX832" fmla="*/ 911587 w 1858576"/>
              <a:gd name="connsiteY832" fmla="*/ 1492933 h 1857033"/>
              <a:gd name="connsiteX833" fmla="*/ 913290 w 1858576"/>
              <a:gd name="connsiteY833" fmla="*/ 1476323 h 1857033"/>
              <a:gd name="connsiteX834" fmla="*/ 889453 w 1858576"/>
              <a:gd name="connsiteY834" fmla="*/ 1472064 h 1857033"/>
              <a:gd name="connsiteX835" fmla="*/ 771119 w 1858576"/>
              <a:gd name="connsiteY835" fmla="*/ 1559800 h 1857033"/>
              <a:gd name="connsiteX836" fmla="*/ 760478 w 1858576"/>
              <a:gd name="connsiteY836" fmla="*/ 1659036 h 1857033"/>
              <a:gd name="connsiteX837" fmla="*/ 764309 w 1858576"/>
              <a:gd name="connsiteY837" fmla="*/ 1739106 h 1857033"/>
              <a:gd name="connsiteX838" fmla="*/ 771545 w 1858576"/>
              <a:gd name="connsiteY838" fmla="*/ 1739532 h 1857033"/>
              <a:gd name="connsiteX839" fmla="*/ 1010437 w 1858576"/>
              <a:gd name="connsiteY839" fmla="*/ 1819758 h 1857033"/>
              <a:gd name="connsiteX840" fmla="*/ 1018950 w 1858576"/>
              <a:gd name="connsiteY840" fmla="*/ 1809111 h 1857033"/>
              <a:gd name="connsiteX841" fmla="*/ 1075138 w 1858576"/>
              <a:gd name="connsiteY841" fmla="*/ 1726911 h 1857033"/>
              <a:gd name="connsiteX842" fmla="*/ 1083651 w 1858576"/>
              <a:gd name="connsiteY842" fmla="*/ 1680061 h 1857033"/>
              <a:gd name="connsiteX843" fmla="*/ 1072584 w 1858576"/>
              <a:gd name="connsiteY843" fmla="*/ 1641304 h 1857033"/>
              <a:gd name="connsiteX844" fmla="*/ 1063645 w 1858576"/>
              <a:gd name="connsiteY844" fmla="*/ 1624694 h 1857033"/>
              <a:gd name="connsiteX845" fmla="*/ 1038531 w 1858576"/>
              <a:gd name="connsiteY845" fmla="*/ 1603824 h 1857033"/>
              <a:gd name="connsiteX846" fmla="*/ 1033849 w 1858576"/>
              <a:gd name="connsiteY846" fmla="*/ 1656637 h 1857033"/>
              <a:gd name="connsiteX847" fmla="*/ 1024484 w 1858576"/>
              <a:gd name="connsiteY847" fmla="*/ 1680913 h 1857033"/>
              <a:gd name="connsiteX848" fmla="*/ 984046 w 1858576"/>
              <a:gd name="connsiteY848" fmla="*/ 1614046 h 1857033"/>
              <a:gd name="connsiteX849" fmla="*/ 952973 w 1858576"/>
              <a:gd name="connsiteY849" fmla="*/ 1667284 h 1857033"/>
              <a:gd name="connsiteX850" fmla="*/ 948291 w 1858576"/>
              <a:gd name="connsiteY850" fmla="*/ 1686024 h 1857033"/>
              <a:gd name="connsiteX851" fmla="*/ 948291 w 1858576"/>
              <a:gd name="connsiteY851" fmla="*/ 1693264 h 1857033"/>
              <a:gd name="connsiteX852" fmla="*/ 952973 w 1858576"/>
              <a:gd name="connsiteY852" fmla="*/ 1705616 h 1857033"/>
              <a:gd name="connsiteX853" fmla="*/ 993411 w 1858576"/>
              <a:gd name="connsiteY853" fmla="*/ 1790797 h 1857033"/>
              <a:gd name="connsiteX854" fmla="*/ 1135732 w 1858576"/>
              <a:gd name="connsiteY854" fmla="*/ 1856997 h 1857033"/>
              <a:gd name="connsiteX855" fmla="*/ 1150643 w 1858576"/>
              <a:gd name="connsiteY855" fmla="*/ 1856591 h 1857033"/>
              <a:gd name="connsiteX856" fmla="*/ 1176183 w 1858576"/>
              <a:gd name="connsiteY856" fmla="*/ 1855313 h 1857033"/>
              <a:gd name="connsiteX857" fmla="*/ 1180865 w 1858576"/>
              <a:gd name="connsiteY857" fmla="*/ 1836147 h 1857033"/>
              <a:gd name="connsiteX858" fmla="*/ 1188953 w 1858576"/>
              <a:gd name="connsiteY858" fmla="*/ 1808889 h 1857033"/>
              <a:gd name="connsiteX859" fmla="*/ 1187250 w 1858576"/>
              <a:gd name="connsiteY859" fmla="*/ 1792705 h 1857033"/>
              <a:gd name="connsiteX860" fmla="*/ 1184696 w 1858576"/>
              <a:gd name="connsiteY860" fmla="*/ 1780780 h 1857033"/>
              <a:gd name="connsiteX861" fmla="*/ 1139150 w 1858576"/>
              <a:gd name="connsiteY861" fmla="*/ 1735208 h 1857033"/>
              <a:gd name="connsiteX862" fmla="*/ 1142555 w 1858576"/>
              <a:gd name="connsiteY862" fmla="*/ 1768428 h 1857033"/>
              <a:gd name="connsiteX863" fmla="*/ 1148515 w 1858576"/>
              <a:gd name="connsiteY863" fmla="*/ 1806334 h 1857033"/>
              <a:gd name="connsiteX864" fmla="*/ 1144258 w 1858576"/>
              <a:gd name="connsiteY864" fmla="*/ 1799093 h 1857033"/>
              <a:gd name="connsiteX865" fmla="*/ 1112759 w 1858576"/>
              <a:gd name="connsiteY865" fmla="*/ 1733930 h 1857033"/>
              <a:gd name="connsiteX866" fmla="*/ 1097435 w 1858576"/>
              <a:gd name="connsiteY866" fmla="*/ 1752670 h 1857033"/>
              <a:gd name="connsiteX867" fmla="*/ 1093604 w 1858576"/>
              <a:gd name="connsiteY867" fmla="*/ 1819537 h 1857033"/>
              <a:gd name="connsiteX868" fmla="*/ 1095307 w 1858576"/>
              <a:gd name="connsiteY868" fmla="*/ 1823370 h 1857033"/>
              <a:gd name="connsiteX869" fmla="*/ 1108077 w 1858576"/>
              <a:gd name="connsiteY869" fmla="*/ 1840406 h 1857033"/>
              <a:gd name="connsiteX870" fmla="*/ 1135732 w 1858576"/>
              <a:gd name="connsiteY870" fmla="*/ 1856997 h 185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</a:cxnLst>
            <a:rect l="l" t="t" r="r" b="b"/>
            <a:pathLst>
              <a:path w="1858576" h="1857033">
                <a:moveTo>
                  <a:pt x="460383" y="642357"/>
                </a:moveTo>
                <a:cubicBezTo>
                  <a:pt x="462511" y="642357"/>
                  <a:pt x="463362" y="639375"/>
                  <a:pt x="462085" y="635968"/>
                </a:cubicBezTo>
                <a:cubicBezTo>
                  <a:pt x="460383" y="632561"/>
                  <a:pt x="458680" y="629579"/>
                  <a:pt x="457829" y="629579"/>
                </a:cubicBezTo>
                <a:cubicBezTo>
                  <a:pt x="456977" y="629579"/>
                  <a:pt x="456126" y="632561"/>
                  <a:pt x="456126" y="635968"/>
                </a:cubicBezTo>
                <a:cubicBezTo>
                  <a:pt x="456126" y="639375"/>
                  <a:pt x="457829" y="642357"/>
                  <a:pt x="460383" y="642357"/>
                </a:cubicBezTo>
                <a:close/>
                <a:moveTo>
                  <a:pt x="1793640" y="684802"/>
                </a:moveTo>
                <a:cubicBezTo>
                  <a:pt x="1797631" y="685708"/>
                  <a:pt x="1800504" y="684643"/>
                  <a:pt x="1806889" y="682726"/>
                </a:cubicBezTo>
                <a:cubicBezTo>
                  <a:pt x="1836685" y="675059"/>
                  <a:pt x="1826895" y="611600"/>
                  <a:pt x="1788160" y="555380"/>
                </a:cubicBezTo>
                <a:cubicBezTo>
                  <a:pt x="1772410" y="533233"/>
                  <a:pt x="1743891" y="471903"/>
                  <a:pt x="1743891" y="460829"/>
                </a:cubicBezTo>
                <a:cubicBezTo>
                  <a:pt x="1743891" y="440812"/>
                  <a:pt x="1709412" y="382037"/>
                  <a:pt x="1677913" y="348816"/>
                </a:cubicBezTo>
                <a:cubicBezTo>
                  <a:pt x="1674508" y="344983"/>
                  <a:pt x="1671528" y="340724"/>
                  <a:pt x="1671528" y="338595"/>
                </a:cubicBezTo>
                <a:cubicBezTo>
                  <a:pt x="1671528" y="333484"/>
                  <a:pt x="1636624" y="292171"/>
                  <a:pt x="1601720" y="256395"/>
                </a:cubicBezTo>
                <a:cubicBezTo>
                  <a:pt x="1553195" y="206138"/>
                  <a:pt x="1502966" y="171640"/>
                  <a:pt x="1466785" y="163974"/>
                </a:cubicBezTo>
                <a:cubicBezTo>
                  <a:pt x="1458698" y="162270"/>
                  <a:pt x="1450610" y="159289"/>
                  <a:pt x="1448056" y="157585"/>
                </a:cubicBezTo>
                <a:cubicBezTo>
                  <a:pt x="1444651" y="154604"/>
                  <a:pt x="1409321" y="143956"/>
                  <a:pt x="1388464" y="139271"/>
                </a:cubicBezTo>
                <a:cubicBezTo>
                  <a:pt x="1386335" y="138419"/>
                  <a:pt x="1382504" y="137142"/>
                  <a:pt x="1379950" y="135438"/>
                </a:cubicBezTo>
                <a:cubicBezTo>
                  <a:pt x="1377822" y="134160"/>
                  <a:pt x="1363350" y="130327"/>
                  <a:pt x="1348026" y="127772"/>
                </a:cubicBezTo>
                <a:cubicBezTo>
                  <a:pt x="1332702" y="124790"/>
                  <a:pt x="1318655" y="120957"/>
                  <a:pt x="1316101" y="119254"/>
                </a:cubicBezTo>
                <a:cubicBezTo>
                  <a:pt x="1313973" y="117550"/>
                  <a:pt x="1299500" y="113717"/>
                  <a:pt x="1284177" y="110735"/>
                </a:cubicBezTo>
                <a:cubicBezTo>
                  <a:pt x="1235226" y="101366"/>
                  <a:pt x="1211814" y="83903"/>
                  <a:pt x="1211814" y="56646"/>
                </a:cubicBezTo>
                <a:cubicBezTo>
                  <a:pt x="1211814" y="49405"/>
                  <a:pt x="1210111" y="41739"/>
                  <a:pt x="1207558" y="40461"/>
                </a:cubicBezTo>
                <a:cubicBezTo>
                  <a:pt x="1205429" y="39183"/>
                  <a:pt x="1203301" y="29388"/>
                  <a:pt x="1203301" y="18740"/>
                </a:cubicBezTo>
                <a:lnTo>
                  <a:pt x="1203301" y="0"/>
                </a:lnTo>
                <a:lnTo>
                  <a:pt x="1087947" y="0"/>
                </a:lnTo>
                <a:lnTo>
                  <a:pt x="972167" y="0"/>
                </a:lnTo>
                <a:lnTo>
                  <a:pt x="975572" y="49831"/>
                </a:lnTo>
                <a:cubicBezTo>
                  <a:pt x="976849" y="77515"/>
                  <a:pt x="979829" y="102217"/>
                  <a:pt x="981531" y="104347"/>
                </a:cubicBezTo>
                <a:cubicBezTo>
                  <a:pt x="983234" y="106902"/>
                  <a:pt x="987491" y="123087"/>
                  <a:pt x="990470" y="140549"/>
                </a:cubicBezTo>
                <a:cubicBezTo>
                  <a:pt x="993450" y="158011"/>
                  <a:pt x="997706" y="175047"/>
                  <a:pt x="1000260" y="178028"/>
                </a:cubicBezTo>
                <a:cubicBezTo>
                  <a:pt x="1002389" y="181010"/>
                  <a:pt x="1003240" y="184417"/>
                  <a:pt x="1001963" y="186121"/>
                </a:cubicBezTo>
                <a:cubicBezTo>
                  <a:pt x="1000260" y="187398"/>
                  <a:pt x="1000686" y="190806"/>
                  <a:pt x="1002814" y="193361"/>
                </a:cubicBezTo>
                <a:cubicBezTo>
                  <a:pt x="1004943" y="195916"/>
                  <a:pt x="1008774" y="206564"/>
                  <a:pt x="1011753" y="217212"/>
                </a:cubicBezTo>
                <a:cubicBezTo>
                  <a:pt x="1014733" y="227859"/>
                  <a:pt x="1018138" y="237229"/>
                  <a:pt x="1019841" y="238507"/>
                </a:cubicBezTo>
                <a:cubicBezTo>
                  <a:pt x="1021118" y="239785"/>
                  <a:pt x="1025374" y="245747"/>
                  <a:pt x="1028780" y="252136"/>
                </a:cubicBezTo>
                <a:cubicBezTo>
                  <a:pt x="1038144" y="268320"/>
                  <a:pt x="1074751" y="313892"/>
                  <a:pt x="1095609" y="333910"/>
                </a:cubicBezTo>
                <a:cubicBezTo>
                  <a:pt x="1119020" y="357334"/>
                  <a:pt x="1167120" y="396518"/>
                  <a:pt x="1181167" y="404610"/>
                </a:cubicBezTo>
                <a:cubicBezTo>
                  <a:pt x="1187551" y="408017"/>
                  <a:pt x="1193511" y="412276"/>
                  <a:pt x="1194788" y="413980"/>
                </a:cubicBezTo>
                <a:cubicBezTo>
                  <a:pt x="1196065" y="415683"/>
                  <a:pt x="1214794" y="419516"/>
                  <a:pt x="1236502" y="423350"/>
                </a:cubicBezTo>
                <a:cubicBezTo>
                  <a:pt x="1258211" y="426757"/>
                  <a:pt x="1278643" y="431442"/>
                  <a:pt x="1281197" y="433571"/>
                </a:cubicBezTo>
                <a:cubicBezTo>
                  <a:pt x="1284177" y="435701"/>
                  <a:pt x="1292690" y="439108"/>
                  <a:pt x="1300777" y="440812"/>
                </a:cubicBezTo>
                <a:cubicBezTo>
                  <a:pt x="1313547" y="443367"/>
                  <a:pt x="1345897" y="458700"/>
                  <a:pt x="1377822" y="477440"/>
                </a:cubicBezTo>
                <a:cubicBezTo>
                  <a:pt x="1383781" y="480847"/>
                  <a:pt x="1391018" y="486809"/>
                  <a:pt x="1393997" y="491069"/>
                </a:cubicBezTo>
                <a:cubicBezTo>
                  <a:pt x="1396977" y="494902"/>
                  <a:pt x="1401659" y="498309"/>
                  <a:pt x="1403787" y="498309"/>
                </a:cubicBezTo>
                <a:cubicBezTo>
                  <a:pt x="1406341" y="498309"/>
                  <a:pt x="1416557" y="505123"/>
                  <a:pt x="1426773" y="513641"/>
                </a:cubicBezTo>
                <a:cubicBezTo>
                  <a:pt x="1438266" y="523011"/>
                  <a:pt x="1455292" y="531104"/>
                  <a:pt x="1472319" y="535789"/>
                </a:cubicBezTo>
                <a:cubicBezTo>
                  <a:pt x="1497859" y="542603"/>
                  <a:pt x="1499561" y="542603"/>
                  <a:pt x="1514885" y="535363"/>
                </a:cubicBezTo>
                <a:cubicBezTo>
                  <a:pt x="1523824" y="530678"/>
                  <a:pt x="1531060" y="524715"/>
                  <a:pt x="1531060" y="521734"/>
                </a:cubicBezTo>
                <a:cubicBezTo>
                  <a:pt x="1531060" y="518752"/>
                  <a:pt x="1533188" y="515345"/>
                  <a:pt x="1535317" y="514493"/>
                </a:cubicBezTo>
                <a:cubicBezTo>
                  <a:pt x="1543404" y="511938"/>
                  <a:pt x="1517013" y="468496"/>
                  <a:pt x="1497007" y="451033"/>
                </a:cubicBezTo>
                <a:cubicBezTo>
                  <a:pt x="1486366" y="441664"/>
                  <a:pt x="1474022" y="430590"/>
                  <a:pt x="1469339" y="426331"/>
                </a:cubicBezTo>
                <a:cubicBezTo>
                  <a:pt x="1464657" y="422498"/>
                  <a:pt x="1449759" y="413554"/>
                  <a:pt x="1436563" y="407165"/>
                </a:cubicBezTo>
                <a:cubicBezTo>
                  <a:pt x="1422942" y="400351"/>
                  <a:pt x="1411875" y="393536"/>
                  <a:pt x="1411875" y="391407"/>
                </a:cubicBezTo>
                <a:cubicBezTo>
                  <a:pt x="1411875" y="389277"/>
                  <a:pt x="1409747" y="387574"/>
                  <a:pt x="1406767" y="387574"/>
                </a:cubicBezTo>
                <a:cubicBezTo>
                  <a:pt x="1398679" y="387574"/>
                  <a:pt x="1382079" y="369686"/>
                  <a:pt x="1382079" y="360742"/>
                </a:cubicBezTo>
                <a:cubicBezTo>
                  <a:pt x="1382079" y="345835"/>
                  <a:pt x="1394423" y="336465"/>
                  <a:pt x="1414855" y="336465"/>
                </a:cubicBezTo>
                <a:cubicBezTo>
                  <a:pt x="1424645" y="336465"/>
                  <a:pt x="1433158" y="338169"/>
                  <a:pt x="1433158" y="340298"/>
                </a:cubicBezTo>
                <a:cubicBezTo>
                  <a:pt x="1433158" y="342428"/>
                  <a:pt x="1439543" y="345409"/>
                  <a:pt x="1447205" y="346687"/>
                </a:cubicBezTo>
                <a:cubicBezTo>
                  <a:pt x="1454867" y="347964"/>
                  <a:pt x="1468062" y="353927"/>
                  <a:pt x="1475724" y="359890"/>
                </a:cubicBezTo>
                <a:cubicBezTo>
                  <a:pt x="1483812" y="365852"/>
                  <a:pt x="1492751" y="370537"/>
                  <a:pt x="1495730" y="370537"/>
                </a:cubicBezTo>
                <a:cubicBezTo>
                  <a:pt x="1499136" y="370537"/>
                  <a:pt x="1502541" y="373519"/>
                  <a:pt x="1503818" y="376926"/>
                </a:cubicBezTo>
                <a:cubicBezTo>
                  <a:pt x="1505520" y="380333"/>
                  <a:pt x="1508926" y="383315"/>
                  <a:pt x="1512331" y="383315"/>
                </a:cubicBezTo>
                <a:cubicBezTo>
                  <a:pt x="1520419" y="383315"/>
                  <a:pt x="1584693" y="448478"/>
                  <a:pt x="1593207" y="465088"/>
                </a:cubicBezTo>
                <a:cubicBezTo>
                  <a:pt x="1597038" y="472329"/>
                  <a:pt x="1608530" y="488939"/>
                  <a:pt x="1618746" y="502142"/>
                </a:cubicBezTo>
                <a:cubicBezTo>
                  <a:pt x="1628962" y="515345"/>
                  <a:pt x="1637475" y="528122"/>
                  <a:pt x="1637475" y="531104"/>
                </a:cubicBezTo>
                <a:cubicBezTo>
                  <a:pt x="1637475" y="533659"/>
                  <a:pt x="1638752" y="536640"/>
                  <a:pt x="1640881" y="537492"/>
                </a:cubicBezTo>
                <a:cubicBezTo>
                  <a:pt x="1645563" y="539622"/>
                  <a:pt x="1671528" y="577953"/>
                  <a:pt x="1671528" y="582638"/>
                </a:cubicBezTo>
                <a:cubicBezTo>
                  <a:pt x="1671528" y="585193"/>
                  <a:pt x="1672805" y="587749"/>
                  <a:pt x="1674934" y="588601"/>
                </a:cubicBezTo>
                <a:cubicBezTo>
                  <a:pt x="1676636" y="589453"/>
                  <a:pt x="1685150" y="600952"/>
                  <a:pt x="1694514" y="614581"/>
                </a:cubicBezTo>
                <a:cubicBezTo>
                  <a:pt x="1713243" y="642265"/>
                  <a:pt x="1736655" y="664412"/>
                  <a:pt x="1747296" y="664412"/>
                </a:cubicBezTo>
                <a:cubicBezTo>
                  <a:pt x="1751553" y="664412"/>
                  <a:pt x="1763046" y="669097"/>
                  <a:pt x="1773687" y="675059"/>
                </a:cubicBezTo>
                <a:cubicBezTo>
                  <a:pt x="1784542" y="681022"/>
                  <a:pt x="1789650" y="683897"/>
                  <a:pt x="1793640" y="684802"/>
                </a:cubicBezTo>
                <a:close/>
                <a:moveTo>
                  <a:pt x="110746" y="685228"/>
                </a:moveTo>
                <a:cubicBezTo>
                  <a:pt x="116864" y="685707"/>
                  <a:pt x="124207" y="683152"/>
                  <a:pt x="134210" y="677615"/>
                </a:cubicBezTo>
                <a:cubicBezTo>
                  <a:pt x="142298" y="672930"/>
                  <a:pt x="156771" y="666967"/>
                  <a:pt x="166135" y="664412"/>
                </a:cubicBezTo>
                <a:cubicBezTo>
                  <a:pt x="180182" y="661004"/>
                  <a:pt x="188695" y="653764"/>
                  <a:pt x="206999" y="631617"/>
                </a:cubicBezTo>
                <a:cubicBezTo>
                  <a:pt x="219768" y="615858"/>
                  <a:pt x="230410" y="601378"/>
                  <a:pt x="230410" y="599674"/>
                </a:cubicBezTo>
                <a:cubicBezTo>
                  <a:pt x="230410" y="597545"/>
                  <a:pt x="238072" y="585619"/>
                  <a:pt x="247436" y="572842"/>
                </a:cubicBezTo>
                <a:cubicBezTo>
                  <a:pt x="256801" y="560065"/>
                  <a:pt x="264463" y="548565"/>
                  <a:pt x="264463" y="546862"/>
                </a:cubicBezTo>
                <a:cubicBezTo>
                  <a:pt x="264463" y="545584"/>
                  <a:pt x="275530" y="529400"/>
                  <a:pt x="289151" y="511512"/>
                </a:cubicBezTo>
                <a:cubicBezTo>
                  <a:pt x="302347" y="493624"/>
                  <a:pt x="316394" y="473180"/>
                  <a:pt x="319799" y="466366"/>
                </a:cubicBezTo>
                <a:cubicBezTo>
                  <a:pt x="328312" y="449330"/>
                  <a:pt x="394715" y="383314"/>
                  <a:pt x="402803" y="383314"/>
                </a:cubicBezTo>
                <a:cubicBezTo>
                  <a:pt x="406634" y="383314"/>
                  <a:pt x="410465" y="380333"/>
                  <a:pt x="411742" y="376926"/>
                </a:cubicBezTo>
                <a:cubicBezTo>
                  <a:pt x="413444" y="373519"/>
                  <a:pt x="416850" y="370537"/>
                  <a:pt x="419404" y="370537"/>
                </a:cubicBezTo>
                <a:cubicBezTo>
                  <a:pt x="422383" y="370537"/>
                  <a:pt x="430896" y="365852"/>
                  <a:pt x="438984" y="359890"/>
                </a:cubicBezTo>
                <a:cubicBezTo>
                  <a:pt x="446646" y="353927"/>
                  <a:pt x="459841" y="347964"/>
                  <a:pt x="467503" y="346687"/>
                </a:cubicBezTo>
                <a:cubicBezTo>
                  <a:pt x="475165" y="345409"/>
                  <a:pt x="481550" y="342428"/>
                  <a:pt x="481550" y="340298"/>
                </a:cubicBezTo>
                <a:cubicBezTo>
                  <a:pt x="481550" y="333909"/>
                  <a:pt x="506664" y="336039"/>
                  <a:pt x="517731" y="343279"/>
                </a:cubicBezTo>
                <a:cubicBezTo>
                  <a:pt x="523691" y="347112"/>
                  <a:pt x="528373" y="354353"/>
                  <a:pt x="528373" y="359464"/>
                </a:cubicBezTo>
                <a:cubicBezTo>
                  <a:pt x="528373" y="370963"/>
                  <a:pt x="516880" y="387573"/>
                  <a:pt x="508792" y="387573"/>
                </a:cubicBezTo>
                <a:cubicBezTo>
                  <a:pt x="505387" y="387573"/>
                  <a:pt x="502833" y="389277"/>
                  <a:pt x="502833" y="391407"/>
                </a:cubicBezTo>
                <a:cubicBezTo>
                  <a:pt x="502833" y="393536"/>
                  <a:pt x="490915" y="401202"/>
                  <a:pt x="476442" y="408443"/>
                </a:cubicBezTo>
                <a:cubicBezTo>
                  <a:pt x="442815" y="424627"/>
                  <a:pt x="399823" y="464236"/>
                  <a:pt x="386202" y="491068"/>
                </a:cubicBezTo>
                <a:cubicBezTo>
                  <a:pt x="376412" y="509808"/>
                  <a:pt x="375986" y="512789"/>
                  <a:pt x="381520" y="521308"/>
                </a:cubicBezTo>
                <a:cubicBezTo>
                  <a:pt x="385351" y="526844"/>
                  <a:pt x="395141" y="533233"/>
                  <a:pt x="404080" y="536214"/>
                </a:cubicBezTo>
                <a:cubicBezTo>
                  <a:pt x="426640" y="543881"/>
                  <a:pt x="462821" y="534085"/>
                  <a:pt x="487935" y="513641"/>
                </a:cubicBezTo>
                <a:cubicBezTo>
                  <a:pt x="498151" y="505123"/>
                  <a:pt x="508367" y="498309"/>
                  <a:pt x="510921" y="498309"/>
                </a:cubicBezTo>
                <a:cubicBezTo>
                  <a:pt x="513049" y="498309"/>
                  <a:pt x="517731" y="494901"/>
                  <a:pt x="520711" y="491068"/>
                </a:cubicBezTo>
                <a:cubicBezTo>
                  <a:pt x="523691" y="486809"/>
                  <a:pt x="530927" y="480847"/>
                  <a:pt x="536886" y="477439"/>
                </a:cubicBezTo>
                <a:cubicBezTo>
                  <a:pt x="570513" y="457848"/>
                  <a:pt x="602438" y="442941"/>
                  <a:pt x="615633" y="440386"/>
                </a:cubicBezTo>
                <a:cubicBezTo>
                  <a:pt x="623721" y="439108"/>
                  <a:pt x="630532" y="435701"/>
                  <a:pt x="630532" y="433571"/>
                </a:cubicBezTo>
                <a:cubicBezTo>
                  <a:pt x="630532" y="431016"/>
                  <a:pt x="633511" y="430164"/>
                  <a:pt x="636917" y="431442"/>
                </a:cubicBezTo>
                <a:cubicBezTo>
                  <a:pt x="640322" y="433145"/>
                  <a:pt x="644153" y="432293"/>
                  <a:pt x="645430" y="430164"/>
                </a:cubicBezTo>
                <a:cubicBezTo>
                  <a:pt x="646707" y="428460"/>
                  <a:pt x="659902" y="425053"/>
                  <a:pt x="675226" y="423775"/>
                </a:cubicBezTo>
                <a:cubicBezTo>
                  <a:pt x="708002" y="419942"/>
                  <a:pt x="734393" y="407165"/>
                  <a:pt x="773128" y="374796"/>
                </a:cubicBezTo>
                <a:cubicBezTo>
                  <a:pt x="845491" y="314318"/>
                  <a:pt x="893165" y="252988"/>
                  <a:pt x="907637" y="200175"/>
                </a:cubicBezTo>
                <a:cubicBezTo>
                  <a:pt x="910617" y="189528"/>
                  <a:pt x="914448" y="179306"/>
                  <a:pt x="916150" y="176751"/>
                </a:cubicBezTo>
                <a:cubicBezTo>
                  <a:pt x="917427" y="174621"/>
                  <a:pt x="921258" y="158011"/>
                  <a:pt x="924238" y="140549"/>
                </a:cubicBezTo>
                <a:cubicBezTo>
                  <a:pt x="926792" y="123087"/>
                  <a:pt x="930623" y="105624"/>
                  <a:pt x="932751" y="101791"/>
                </a:cubicBezTo>
                <a:cubicBezTo>
                  <a:pt x="934454" y="97958"/>
                  <a:pt x="937433" y="73682"/>
                  <a:pt x="939136" y="47275"/>
                </a:cubicBezTo>
                <a:lnTo>
                  <a:pt x="942541" y="0"/>
                </a:lnTo>
                <a:lnTo>
                  <a:pt x="825910" y="852"/>
                </a:lnTo>
                <a:cubicBezTo>
                  <a:pt x="712684" y="2130"/>
                  <a:pt x="709279" y="2555"/>
                  <a:pt x="708853" y="10648"/>
                </a:cubicBezTo>
                <a:cubicBezTo>
                  <a:pt x="707576" y="36628"/>
                  <a:pt x="701191" y="71552"/>
                  <a:pt x="696083" y="79644"/>
                </a:cubicBezTo>
                <a:cubicBezTo>
                  <a:pt x="687996" y="92847"/>
                  <a:pt x="663733" y="104347"/>
                  <a:pt x="630532" y="110309"/>
                </a:cubicBezTo>
                <a:cubicBezTo>
                  <a:pt x="615208" y="113291"/>
                  <a:pt x="601161" y="117124"/>
                  <a:pt x="598607" y="119253"/>
                </a:cubicBezTo>
                <a:cubicBezTo>
                  <a:pt x="596479" y="120957"/>
                  <a:pt x="582006" y="124790"/>
                  <a:pt x="566682" y="127771"/>
                </a:cubicBezTo>
                <a:cubicBezTo>
                  <a:pt x="551359" y="130327"/>
                  <a:pt x="536886" y="134586"/>
                  <a:pt x="533906" y="137141"/>
                </a:cubicBezTo>
                <a:cubicBezTo>
                  <a:pt x="531352" y="139271"/>
                  <a:pt x="526670" y="140549"/>
                  <a:pt x="523265" y="140123"/>
                </a:cubicBezTo>
                <a:cubicBezTo>
                  <a:pt x="520285" y="139697"/>
                  <a:pt x="512198" y="141400"/>
                  <a:pt x="505813" y="143956"/>
                </a:cubicBezTo>
                <a:cubicBezTo>
                  <a:pt x="499002" y="146937"/>
                  <a:pt x="491340" y="149067"/>
                  <a:pt x="488786" y="149067"/>
                </a:cubicBezTo>
                <a:cubicBezTo>
                  <a:pt x="485807" y="149067"/>
                  <a:pt x="478570" y="151622"/>
                  <a:pt x="472186" y="155029"/>
                </a:cubicBezTo>
                <a:cubicBezTo>
                  <a:pt x="465801" y="158437"/>
                  <a:pt x="454733" y="162270"/>
                  <a:pt x="447497" y="163973"/>
                </a:cubicBezTo>
                <a:cubicBezTo>
                  <a:pt x="415998" y="170788"/>
                  <a:pt x="370878" y="199749"/>
                  <a:pt x="328312" y="240210"/>
                </a:cubicBezTo>
                <a:cubicBezTo>
                  <a:pt x="303624" y="263209"/>
                  <a:pt x="243180" y="333058"/>
                  <a:pt x="243180" y="338594"/>
                </a:cubicBezTo>
                <a:cubicBezTo>
                  <a:pt x="243180" y="339872"/>
                  <a:pt x="232113" y="355205"/>
                  <a:pt x="218491" y="371815"/>
                </a:cubicBezTo>
                <a:cubicBezTo>
                  <a:pt x="193377" y="402906"/>
                  <a:pt x="179756" y="427183"/>
                  <a:pt x="170817" y="457848"/>
                </a:cubicBezTo>
                <a:cubicBezTo>
                  <a:pt x="162730" y="485532"/>
                  <a:pt x="140595" y="534937"/>
                  <a:pt x="126974" y="554954"/>
                </a:cubicBezTo>
                <a:cubicBezTo>
                  <a:pt x="112927" y="575397"/>
                  <a:pt x="99732" y="602655"/>
                  <a:pt x="96327" y="616710"/>
                </a:cubicBezTo>
                <a:cubicBezTo>
                  <a:pt x="95050" y="624377"/>
                  <a:pt x="91644" y="631191"/>
                  <a:pt x="89516" y="632469"/>
                </a:cubicBezTo>
                <a:cubicBezTo>
                  <a:pt x="82280" y="637154"/>
                  <a:pt x="85685" y="663134"/>
                  <a:pt x="94624" y="674633"/>
                </a:cubicBezTo>
                <a:cubicBezTo>
                  <a:pt x="99732" y="681235"/>
                  <a:pt x="104627" y="684749"/>
                  <a:pt x="110746" y="685228"/>
                </a:cubicBezTo>
                <a:close/>
                <a:moveTo>
                  <a:pt x="1541555" y="692433"/>
                </a:moveTo>
                <a:cubicBezTo>
                  <a:pt x="1545120" y="691048"/>
                  <a:pt x="1550334" y="687535"/>
                  <a:pt x="1559273" y="681146"/>
                </a:cubicBezTo>
                <a:cubicBezTo>
                  <a:pt x="1589921" y="658999"/>
                  <a:pt x="1595454" y="647073"/>
                  <a:pt x="1592900" y="611297"/>
                </a:cubicBezTo>
                <a:cubicBezTo>
                  <a:pt x="1591623" y="594687"/>
                  <a:pt x="1590772" y="575521"/>
                  <a:pt x="1590772" y="568707"/>
                </a:cubicBezTo>
                <a:cubicBezTo>
                  <a:pt x="1590346" y="554652"/>
                  <a:pt x="1580130" y="549541"/>
                  <a:pt x="1569915" y="558485"/>
                </a:cubicBezTo>
                <a:cubicBezTo>
                  <a:pt x="1566084" y="561892"/>
                  <a:pt x="1558422" y="566151"/>
                  <a:pt x="1552888" y="567855"/>
                </a:cubicBezTo>
                <a:cubicBezTo>
                  <a:pt x="1547355" y="569559"/>
                  <a:pt x="1531605" y="581910"/>
                  <a:pt x="1517558" y="595539"/>
                </a:cubicBezTo>
                <a:cubicBezTo>
                  <a:pt x="1494147" y="618538"/>
                  <a:pt x="1492444" y="621519"/>
                  <a:pt x="1492444" y="638981"/>
                </a:cubicBezTo>
                <a:cubicBezTo>
                  <a:pt x="1492444" y="656869"/>
                  <a:pt x="1501383" y="681998"/>
                  <a:pt x="1509471" y="687108"/>
                </a:cubicBezTo>
                <a:cubicBezTo>
                  <a:pt x="1513727" y="689664"/>
                  <a:pt x="1533733" y="664535"/>
                  <a:pt x="1548206" y="638981"/>
                </a:cubicBezTo>
                <a:cubicBezTo>
                  <a:pt x="1564381" y="609594"/>
                  <a:pt x="1562678" y="625778"/>
                  <a:pt x="1546078" y="658573"/>
                </a:cubicBezTo>
                <a:cubicBezTo>
                  <a:pt x="1537990" y="674757"/>
                  <a:pt x="1532456" y="689238"/>
                  <a:pt x="1533733" y="690942"/>
                </a:cubicBezTo>
                <a:cubicBezTo>
                  <a:pt x="1536075" y="693072"/>
                  <a:pt x="1537990" y="693817"/>
                  <a:pt x="1541555" y="692433"/>
                </a:cubicBezTo>
                <a:close/>
                <a:moveTo>
                  <a:pt x="1184222" y="773532"/>
                </a:moveTo>
                <a:cubicBezTo>
                  <a:pt x="1189117" y="773319"/>
                  <a:pt x="1192309" y="771509"/>
                  <a:pt x="1195288" y="767888"/>
                </a:cubicBezTo>
                <a:cubicBezTo>
                  <a:pt x="1201673" y="760222"/>
                  <a:pt x="1196991" y="745315"/>
                  <a:pt x="1171451" y="689096"/>
                </a:cubicBezTo>
                <a:cubicBezTo>
                  <a:pt x="1153574" y="649913"/>
                  <a:pt x="1153148" y="649061"/>
                  <a:pt x="1165492" y="663542"/>
                </a:cubicBezTo>
                <a:cubicBezTo>
                  <a:pt x="1172728" y="671634"/>
                  <a:pt x="1186349" y="695059"/>
                  <a:pt x="1196565" y="715502"/>
                </a:cubicBezTo>
                <a:cubicBezTo>
                  <a:pt x="1214017" y="752130"/>
                  <a:pt x="1225085" y="761926"/>
                  <a:pt x="1231044" y="746167"/>
                </a:cubicBezTo>
                <a:cubicBezTo>
                  <a:pt x="1237429" y="729557"/>
                  <a:pt x="1233172" y="686541"/>
                  <a:pt x="1223382" y="665671"/>
                </a:cubicBezTo>
                <a:cubicBezTo>
                  <a:pt x="1210612" y="637987"/>
                  <a:pt x="1205079" y="633302"/>
                  <a:pt x="1148466" y="603915"/>
                </a:cubicBezTo>
                <a:cubicBezTo>
                  <a:pt x="1114838" y="586453"/>
                  <a:pt x="1100366" y="580916"/>
                  <a:pt x="1099089" y="584749"/>
                </a:cubicBezTo>
                <a:cubicBezTo>
                  <a:pt x="1097812" y="587731"/>
                  <a:pt x="1096109" y="602211"/>
                  <a:pt x="1094832" y="617118"/>
                </a:cubicBezTo>
                <a:cubicBezTo>
                  <a:pt x="1093981" y="632025"/>
                  <a:pt x="1091853" y="652468"/>
                  <a:pt x="1090576" y="662690"/>
                </a:cubicBezTo>
                <a:cubicBezTo>
                  <a:pt x="1086319" y="692077"/>
                  <a:pt x="1115264" y="752982"/>
                  <a:pt x="1133993" y="752982"/>
                </a:cubicBezTo>
                <a:cubicBezTo>
                  <a:pt x="1136547" y="752982"/>
                  <a:pt x="1141229" y="755963"/>
                  <a:pt x="1144209" y="759370"/>
                </a:cubicBezTo>
                <a:cubicBezTo>
                  <a:pt x="1147189" y="762777"/>
                  <a:pt x="1155702" y="767462"/>
                  <a:pt x="1162938" y="769592"/>
                </a:cubicBezTo>
                <a:cubicBezTo>
                  <a:pt x="1172729" y="772361"/>
                  <a:pt x="1179327" y="773745"/>
                  <a:pt x="1184222" y="773532"/>
                </a:cubicBezTo>
                <a:close/>
                <a:moveTo>
                  <a:pt x="1594438" y="837926"/>
                </a:moveTo>
                <a:cubicBezTo>
                  <a:pt x="1607314" y="837926"/>
                  <a:pt x="1620190" y="836649"/>
                  <a:pt x="1621680" y="834093"/>
                </a:cubicBezTo>
                <a:cubicBezTo>
                  <a:pt x="1622957" y="831963"/>
                  <a:pt x="1629342" y="828982"/>
                  <a:pt x="1635727" y="827278"/>
                </a:cubicBezTo>
                <a:cubicBezTo>
                  <a:pt x="1647645" y="824723"/>
                  <a:pt x="1675313" y="801298"/>
                  <a:pt x="1675313" y="794484"/>
                </a:cubicBezTo>
                <a:cubicBezTo>
                  <a:pt x="1675313" y="792354"/>
                  <a:pt x="1685955" y="777447"/>
                  <a:pt x="1698725" y="761263"/>
                </a:cubicBezTo>
                <a:lnTo>
                  <a:pt x="1722136" y="731876"/>
                </a:lnTo>
                <a:lnTo>
                  <a:pt x="1712771" y="725487"/>
                </a:lnTo>
                <a:cubicBezTo>
                  <a:pt x="1707238" y="722080"/>
                  <a:pt x="1694468" y="718247"/>
                  <a:pt x="1683826" y="716543"/>
                </a:cubicBezTo>
                <a:cubicBezTo>
                  <a:pt x="1673185" y="714839"/>
                  <a:pt x="1662543" y="711858"/>
                  <a:pt x="1660415" y="709728"/>
                </a:cubicBezTo>
                <a:cubicBezTo>
                  <a:pt x="1657861" y="708025"/>
                  <a:pt x="1651902" y="706321"/>
                  <a:pt x="1647645" y="705895"/>
                </a:cubicBezTo>
                <a:cubicBezTo>
                  <a:pt x="1642963" y="705895"/>
                  <a:pt x="1631044" y="704618"/>
                  <a:pt x="1620829" y="703340"/>
                </a:cubicBezTo>
                <a:cubicBezTo>
                  <a:pt x="1611038" y="702062"/>
                  <a:pt x="1599546" y="702062"/>
                  <a:pt x="1595289" y="704192"/>
                </a:cubicBezTo>
                <a:cubicBezTo>
                  <a:pt x="1591458" y="705895"/>
                  <a:pt x="1587201" y="707599"/>
                  <a:pt x="1585924" y="708025"/>
                </a:cubicBezTo>
                <a:cubicBezTo>
                  <a:pt x="1563364" y="715691"/>
                  <a:pt x="1532717" y="744227"/>
                  <a:pt x="1523778" y="765096"/>
                </a:cubicBezTo>
                <a:cubicBezTo>
                  <a:pt x="1516542" y="782132"/>
                  <a:pt x="1519096" y="786817"/>
                  <a:pt x="1529737" y="777021"/>
                </a:cubicBezTo>
                <a:cubicBezTo>
                  <a:pt x="1533994" y="772762"/>
                  <a:pt x="1540804" y="769781"/>
                  <a:pt x="1544635" y="769781"/>
                </a:cubicBezTo>
                <a:cubicBezTo>
                  <a:pt x="1548466" y="769781"/>
                  <a:pt x="1563790" y="765096"/>
                  <a:pt x="1578262" y="759559"/>
                </a:cubicBezTo>
                <a:cubicBezTo>
                  <a:pt x="1593161" y="754448"/>
                  <a:pt x="1612741" y="748486"/>
                  <a:pt x="1622106" y="746782"/>
                </a:cubicBezTo>
                <a:cubicBezTo>
                  <a:pt x="1636578" y="744653"/>
                  <a:pt x="1634450" y="746356"/>
                  <a:pt x="1607633" y="758282"/>
                </a:cubicBezTo>
                <a:cubicBezTo>
                  <a:pt x="1590607" y="765948"/>
                  <a:pt x="1571452" y="776596"/>
                  <a:pt x="1565918" y="781706"/>
                </a:cubicBezTo>
                <a:cubicBezTo>
                  <a:pt x="1559959" y="786817"/>
                  <a:pt x="1554000" y="791076"/>
                  <a:pt x="1552723" y="791076"/>
                </a:cubicBezTo>
                <a:cubicBezTo>
                  <a:pt x="1551020" y="791502"/>
                  <a:pt x="1544210" y="796187"/>
                  <a:pt x="1536973" y="802150"/>
                </a:cubicBezTo>
                <a:cubicBezTo>
                  <a:pt x="1524203" y="812372"/>
                  <a:pt x="1524203" y="812797"/>
                  <a:pt x="1532717" y="819186"/>
                </a:cubicBezTo>
                <a:cubicBezTo>
                  <a:pt x="1537399" y="822593"/>
                  <a:pt x="1546338" y="826852"/>
                  <a:pt x="1553148" y="828130"/>
                </a:cubicBezTo>
                <a:cubicBezTo>
                  <a:pt x="1559533" y="829408"/>
                  <a:pt x="1565918" y="832389"/>
                  <a:pt x="1567195" y="834093"/>
                </a:cubicBezTo>
                <a:cubicBezTo>
                  <a:pt x="1568685" y="836649"/>
                  <a:pt x="1581561" y="837926"/>
                  <a:pt x="1594438" y="837926"/>
                </a:cubicBezTo>
                <a:close/>
                <a:moveTo>
                  <a:pt x="1318319" y="837998"/>
                </a:moveTo>
                <a:cubicBezTo>
                  <a:pt x="1325343" y="838158"/>
                  <a:pt x="1333643" y="836774"/>
                  <a:pt x="1338751" y="833792"/>
                </a:cubicBezTo>
                <a:cubicBezTo>
                  <a:pt x="1342582" y="831663"/>
                  <a:pt x="1354075" y="827830"/>
                  <a:pt x="1363865" y="825274"/>
                </a:cubicBezTo>
                <a:cubicBezTo>
                  <a:pt x="1385148" y="820163"/>
                  <a:pt x="1425586" y="784813"/>
                  <a:pt x="1437504" y="761388"/>
                </a:cubicBezTo>
                <a:cubicBezTo>
                  <a:pt x="1447295" y="742223"/>
                  <a:pt x="1454531" y="700910"/>
                  <a:pt x="1454531" y="664282"/>
                </a:cubicBezTo>
                <a:cubicBezTo>
                  <a:pt x="1454531" y="649375"/>
                  <a:pt x="1456659" y="633617"/>
                  <a:pt x="1459213" y="628932"/>
                </a:cubicBezTo>
                <a:cubicBezTo>
                  <a:pt x="1465172" y="617433"/>
                  <a:pt x="1460065" y="602952"/>
                  <a:pt x="1451126" y="605507"/>
                </a:cubicBezTo>
                <a:cubicBezTo>
                  <a:pt x="1409411" y="616581"/>
                  <a:pt x="1360460" y="631062"/>
                  <a:pt x="1350244" y="635747"/>
                </a:cubicBezTo>
                <a:cubicBezTo>
                  <a:pt x="1343433" y="638728"/>
                  <a:pt x="1331515" y="643413"/>
                  <a:pt x="1324279" y="646394"/>
                </a:cubicBezTo>
                <a:cubicBezTo>
                  <a:pt x="1300016" y="655338"/>
                  <a:pt x="1262983" y="697503"/>
                  <a:pt x="1262983" y="715391"/>
                </a:cubicBezTo>
                <a:cubicBezTo>
                  <a:pt x="1262983" y="719224"/>
                  <a:pt x="1260004" y="724335"/>
                  <a:pt x="1256598" y="727316"/>
                </a:cubicBezTo>
                <a:cubicBezTo>
                  <a:pt x="1245531" y="736260"/>
                  <a:pt x="1250639" y="806960"/>
                  <a:pt x="1262558" y="814201"/>
                </a:cubicBezTo>
                <a:cubicBezTo>
                  <a:pt x="1266814" y="817182"/>
                  <a:pt x="1279158" y="807812"/>
                  <a:pt x="1309806" y="779702"/>
                </a:cubicBezTo>
                <a:cubicBezTo>
                  <a:pt x="1323002" y="767351"/>
                  <a:pt x="1336623" y="757129"/>
                  <a:pt x="1340028" y="757129"/>
                </a:cubicBezTo>
                <a:cubicBezTo>
                  <a:pt x="1347690" y="757129"/>
                  <a:pt x="1382594" y="717520"/>
                  <a:pt x="1402600" y="687281"/>
                </a:cubicBezTo>
                <a:cubicBezTo>
                  <a:pt x="1421329" y="657894"/>
                  <a:pt x="1419627" y="668115"/>
                  <a:pt x="1400046" y="700484"/>
                </a:cubicBezTo>
                <a:cubicBezTo>
                  <a:pt x="1367696" y="754574"/>
                  <a:pt x="1349818" y="780128"/>
                  <a:pt x="1328109" y="803979"/>
                </a:cubicBezTo>
                <a:cubicBezTo>
                  <a:pt x="1315765" y="817182"/>
                  <a:pt x="1305549" y="830385"/>
                  <a:pt x="1305549" y="832940"/>
                </a:cubicBezTo>
                <a:cubicBezTo>
                  <a:pt x="1305549" y="836135"/>
                  <a:pt x="1311296" y="837838"/>
                  <a:pt x="1318319" y="837998"/>
                </a:cubicBezTo>
                <a:close/>
                <a:moveTo>
                  <a:pt x="683914" y="841705"/>
                </a:moveTo>
                <a:cubicBezTo>
                  <a:pt x="692108" y="841598"/>
                  <a:pt x="698386" y="840640"/>
                  <a:pt x="698386" y="838936"/>
                </a:cubicBezTo>
                <a:cubicBezTo>
                  <a:pt x="698386" y="836807"/>
                  <a:pt x="682637" y="818919"/>
                  <a:pt x="663482" y="799327"/>
                </a:cubicBezTo>
                <a:cubicBezTo>
                  <a:pt x="627301" y="762273"/>
                  <a:pt x="620490" y="753755"/>
                  <a:pt x="613254" y="737145"/>
                </a:cubicBezTo>
                <a:cubicBezTo>
                  <a:pt x="611126" y="732034"/>
                  <a:pt x="602613" y="718405"/>
                  <a:pt x="594525" y="706906"/>
                </a:cubicBezTo>
                <a:cubicBezTo>
                  <a:pt x="579627" y="685185"/>
                  <a:pt x="556216" y="642168"/>
                  <a:pt x="559621" y="642168"/>
                </a:cubicBezTo>
                <a:cubicBezTo>
                  <a:pt x="560898" y="642168"/>
                  <a:pt x="570262" y="654945"/>
                  <a:pt x="580478" y="671130"/>
                </a:cubicBezTo>
                <a:cubicBezTo>
                  <a:pt x="600484" y="700943"/>
                  <a:pt x="628152" y="731608"/>
                  <a:pt x="635389" y="731608"/>
                </a:cubicBezTo>
                <a:cubicBezTo>
                  <a:pt x="637943" y="731608"/>
                  <a:pt x="653692" y="744385"/>
                  <a:pt x="670293" y="760570"/>
                </a:cubicBezTo>
                <a:cubicBezTo>
                  <a:pt x="727757" y="815085"/>
                  <a:pt x="741378" y="821900"/>
                  <a:pt x="746486" y="796772"/>
                </a:cubicBezTo>
                <a:cubicBezTo>
                  <a:pt x="748189" y="790383"/>
                  <a:pt x="750317" y="778458"/>
                  <a:pt x="752020" y="770791"/>
                </a:cubicBezTo>
                <a:cubicBezTo>
                  <a:pt x="753722" y="762699"/>
                  <a:pt x="752871" y="752477"/>
                  <a:pt x="750317" y="747367"/>
                </a:cubicBezTo>
                <a:cubicBezTo>
                  <a:pt x="748189" y="742256"/>
                  <a:pt x="743932" y="727349"/>
                  <a:pt x="741378" y="714146"/>
                </a:cubicBezTo>
                <a:cubicBezTo>
                  <a:pt x="738399" y="700943"/>
                  <a:pt x="731162" y="681777"/>
                  <a:pt x="724352" y="671130"/>
                </a:cubicBezTo>
                <a:cubicBezTo>
                  <a:pt x="713285" y="653242"/>
                  <a:pt x="682211" y="625132"/>
                  <a:pt x="674124" y="625132"/>
                </a:cubicBezTo>
                <a:cubicBezTo>
                  <a:pt x="672421" y="625132"/>
                  <a:pt x="663908" y="621299"/>
                  <a:pt x="655395" y="617040"/>
                </a:cubicBezTo>
                <a:cubicBezTo>
                  <a:pt x="646881" y="612355"/>
                  <a:pt x="632409" y="607244"/>
                  <a:pt x="623470" y="605540"/>
                </a:cubicBezTo>
                <a:cubicBezTo>
                  <a:pt x="614106" y="604263"/>
                  <a:pt x="604741" y="600855"/>
                  <a:pt x="601761" y="598726"/>
                </a:cubicBezTo>
                <a:cubicBezTo>
                  <a:pt x="599207" y="596596"/>
                  <a:pt x="594525" y="595319"/>
                  <a:pt x="591120" y="595744"/>
                </a:cubicBezTo>
                <a:cubicBezTo>
                  <a:pt x="588140" y="596170"/>
                  <a:pt x="580053" y="594467"/>
                  <a:pt x="573668" y="591911"/>
                </a:cubicBezTo>
                <a:cubicBezTo>
                  <a:pt x="566857" y="588930"/>
                  <a:pt x="557493" y="586800"/>
                  <a:pt x="552385" y="586800"/>
                </a:cubicBezTo>
                <a:cubicBezTo>
                  <a:pt x="547277" y="586800"/>
                  <a:pt x="537486" y="583819"/>
                  <a:pt x="530676" y="580412"/>
                </a:cubicBezTo>
                <a:cubicBezTo>
                  <a:pt x="516203" y="572746"/>
                  <a:pt x="510244" y="575301"/>
                  <a:pt x="513224" y="588078"/>
                </a:cubicBezTo>
                <a:cubicBezTo>
                  <a:pt x="514075" y="593189"/>
                  <a:pt x="517055" y="622151"/>
                  <a:pt x="519609" y="652816"/>
                </a:cubicBezTo>
                <a:cubicBezTo>
                  <a:pt x="527271" y="751626"/>
                  <a:pt x="547277" y="790383"/>
                  <a:pt x="603890" y="816789"/>
                </a:cubicBezTo>
                <a:cubicBezTo>
                  <a:pt x="642199" y="835103"/>
                  <a:pt x="648158" y="837233"/>
                  <a:pt x="657949" y="839362"/>
                </a:cubicBezTo>
                <a:cubicBezTo>
                  <a:pt x="665611" y="841066"/>
                  <a:pt x="675720" y="841811"/>
                  <a:pt x="683914" y="841705"/>
                </a:cubicBezTo>
                <a:close/>
                <a:moveTo>
                  <a:pt x="1247103" y="845890"/>
                </a:moveTo>
                <a:cubicBezTo>
                  <a:pt x="1249284" y="845943"/>
                  <a:pt x="1250455" y="844772"/>
                  <a:pt x="1250455" y="842429"/>
                </a:cubicBezTo>
                <a:cubicBezTo>
                  <a:pt x="1250455" y="837744"/>
                  <a:pt x="1237259" y="832207"/>
                  <a:pt x="1233854" y="835614"/>
                </a:cubicBezTo>
                <a:cubicBezTo>
                  <a:pt x="1232577" y="836892"/>
                  <a:pt x="1234280" y="839873"/>
                  <a:pt x="1237685" y="842003"/>
                </a:cubicBezTo>
                <a:cubicBezTo>
                  <a:pt x="1241729" y="844559"/>
                  <a:pt x="1244921" y="845836"/>
                  <a:pt x="1247103" y="845890"/>
                </a:cubicBezTo>
                <a:close/>
                <a:moveTo>
                  <a:pt x="375032" y="884389"/>
                </a:moveTo>
                <a:cubicBezTo>
                  <a:pt x="378011" y="885241"/>
                  <a:pt x="370349" y="861390"/>
                  <a:pt x="365667" y="855427"/>
                </a:cubicBezTo>
                <a:cubicBezTo>
                  <a:pt x="362688" y="852020"/>
                  <a:pt x="357580" y="837965"/>
                  <a:pt x="353323" y="823484"/>
                </a:cubicBezTo>
                <a:cubicBezTo>
                  <a:pt x="349492" y="809004"/>
                  <a:pt x="341404" y="779190"/>
                  <a:pt x="335445" y="757043"/>
                </a:cubicBezTo>
                <a:cubicBezTo>
                  <a:pt x="323527" y="712749"/>
                  <a:pt x="322675" y="705935"/>
                  <a:pt x="328209" y="705935"/>
                </a:cubicBezTo>
                <a:cubicBezTo>
                  <a:pt x="329912" y="705935"/>
                  <a:pt x="332891" y="714027"/>
                  <a:pt x="334168" y="724249"/>
                </a:cubicBezTo>
                <a:cubicBezTo>
                  <a:pt x="337148" y="745544"/>
                  <a:pt x="356303" y="791967"/>
                  <a:pt x="371626" y="814966"/>
                </a:cubicBezTo>
                <a:cubicBezTo>
                  <a:pt x="377586" y="824336"/>
                  <a:pt x="389079" y="841798"/>
                  <a:pt x="396740" y="854149"/>
                </a:cubicBezTo>
                <a:cubicBezTo>
                  <a:pt x="404402" y="866501"/>
                  <a:pt x="412916" y="875871"/>
                  <a:pt x="415470" y="875019"/>
                </a:cubicBezTo>
                <a:cubicBezTo>
                  <a:pt x="418024" y="874167"/>
                  <a:pt x="425685" y="863093"/>
                  <a:pt x="432922" y="850316"/>
                </a:cubicBezTo>
                <a:cubicBezTo>
                  <a:pt x="443989" y="829447"/>
                  <a:pt x="445266" y="823484"/>
                  <a:pt x="445692" y="786857"/>
                </a:cubicBezTo>
                <a:cubicBezTo>
                  <a:pt x="445692" y="750229"/>
                  <a:pt x="444840" y="744692"/>
                  <a:pt x="434199" y="728933"/>
                </a:cubicBezTo>
                <a:cubicBezTo>
                  <a:pt x="420578" y="707638"/>
                  <a:pt x="391207" y="681232"/>
                  <a:pt x="353749" y="656530"/>
                </a:cubicBezTo>
                <a:cubicBezTo>
                  <a:pt x="337999" y="645882"/>
                  <a:pt x="323101" y="634809"/>
                  <a:pt x="320121" y="631401"/>
                </a:cubicBezTo>
                <a:cubicBezTo>
                  <a:pt x="310757" y="619902"/>
                  <a:pt x="304372" y="624587"/>
                  <a:pt x="300115" y="647586"/>
                </a:cubicBezTo>
                <a:cubicBezTo>
                  <a:pt x="294156" y="676121"/>
                  <a:pt x="292028" y="684213"/>
                  <a:pt x="286920" y="697842"/>
                </a:cubicBezTo>
                <a:cubicBezTo>
                  <a:pt x="280535" y="714453"/>
                  <a:pt x="276278" y="766413"/>
                  <a:pt x="279258" y="788134"/>
                </a:cubicBezTo>
                <a:cubicBezTo>
                  <a:pt x="280961" y="800060"/>
                  <a:pt x="288197" y="814540"/>
                  <a:pt x="299264" y="829873"/>
                </a:cubicBezTo>
                <a:cubicBezTo>
                  <a:pt x="309054" y="842650"/>
                  <a:pt x="317993" y="852872"/>
                  <a:pt x="319696" y="852872"/>
                </a:cubicBezTo>
                <a:cubicBezTo>
                  <a:pt x="320973" y="852872"/>
                  <a:pt x="329060" y="857983"/>
                  <a:pt x="337148" y="864371"/>
                </a:cubicBezTo>
                <a:cubicBezTo>
                  <a:pt x="345661" y="870760"/>
                  <a:pt x="357154" y="877574"/>
                  <a:pt x="362688" y="880130"/>
                </a:cubicBezTo>
                <a:cubicBezTo>
                  <a:pt x="368647" y="882259"/>
                  <a:pt x="374180" y="884389"/>
                  <a:pt x="375032" y="884389"/>
                </a:cubicBezTo>
                <a:close/>
                <a:moveTo>
                  <a:pt x="1726336" y="939433"/>
                </a:moveTo>
                <a:cubicBezTo>
                  <a:pt x="1730008" y="940019"/>
                  <a:pt x="1736499" y="939487"/>
                  <a:pt x="1747779" y="938209"/>
                </a:cubicBezTo>
                <a:cubicBezTo>
                  <a:pt x="1777575" y="935227"/>
                  <a:pt x="1795027" y="925857"/>
                  <a:pt x="1816736" y="901581"/>
                </a:cubicBezTo>
                <a:cubicBezTo>
                  <a:pt x="1829506" y="887952"/>
                  <a:pt x="1840147" y="864101"/>
                  <a:pt x="1843127" y="844084"/>
                </a:cubicBezTo>
                <a:cubicBezTo>
                  <a:pt x="1843552" y="841954"/>
                  <a:pt x="1844829" y="836843"/>
                  <a:pt x="1846106" y="833436"/>
                </a:cubicBezTo>
                <a:cubicBezTo>
                  <a:pt x="1847383" y="830029"/>
                  <a:pt x="1850363" y="819381"/>
                  <a:pt x="1852491" y="810011"/>
                </a:cubicBezTo>
                <a:cubicBezTo>
                  <a:pt x="1855045" y="800641"/>
                  <a:pt x="1857599" y="789994"/>
                  <a:pt x="1858451" y="786586"/>
                </a:cubicBezTo>
                <a:cubicBezTo>
                  <a:pt x="1860579" y="778920"/>
                  <a:pt x="1835039" y="775087"/>
                  <a:pt x="1826952" y="781476"/>
                </a:cubicBezTo>
                <a:cubicBezTo>
                  <a:pt x="1823972" y="783605"/>
                  <a:pt x="1809500" y="787012"/>
                  <a:pt x="1794176" y="788290"/>
                </a:cubicBezTo>
                <a:cubicBezTo>
                  <a:pt x="1764379" y="791697"/>
                  <a:pt x="1734158" y="803623"/>
                  <a:pt x="1717982" y="818103"/>
                </a:cubicBezTo>
                <a:cubicBezTo>
                  <a:pt x="1701807" y="832584"/>
                  <a:pt x="1687760" y="866656"/>
                  <a:pt x="1687760" y="891785"/>
                </a:cubicBezTo>
                <a:cubicBezTo>
                  <a:pt x="1687760" y="903710"/>
                  <a:pt x="1689889" y="915210"/>
                  <a:pt x="1692443" y="916487"/>
                </a:cubicBezTo>
                <a:cubicBezTo>
                  <a:pt x="1694571" y="918191"/>
                  <a:pt x="1704361" y="914358"/>
                  <a:pt x="1713300" y="908395"/>
                </a:cubicBezTo>
                <a:cubicBezTo>
                  <a:pt x="1722665" y="902433"/>
                  <a:pt x="1732029" y="897322"/>
                  <a:pt x="1734158" y="897322"/>
                </a:cubicBezTo>
                <a:cubicBezTo>
                  <a:pt x="1738414" y="897322"/>
                  <a:pt x="1771616" y="871767"/>
                  <a:pt x="1791196" y="853453"/>
                </a:cubicBezTo>
                <a:cubicBezTo>
                  <a:pt x="1797581" y="847491"/>
                  <a:pt x="1802689" y="844084"/>
                  <a:pt x="1802689" y="846213"/>
                </a:cubicBezTo>
                <a:cubicBezTo>
                  <a:pt x="1802689" y="852176"/>
                  <a:pt x="1738414" y="920321"/>
                  <a:pt x="1729901" y="923728"/>
                </a:cubicBezTo>
                <a:cubicBezTo>
                  <a:pt x="1725219" y="925431"/>
                  <a:pt x="1721813" y="930116"/>
                  <a:pt x="1721813" y="933949"/>
                </a:cubicBezTo>
                <a:cubicBezTo>
                  <a:pt x="1721813" y="937144"/>
                  <a:pt x="1722665" y="938847"/>
                  <a:pt x="1726336" y="939433"/>
                </a:cubicBezTo>
                <a:close/>
                <a:moveTo>
                  <a:pt x="1512907" y="985327"/>
                </a:moveTo>
                <a:cubicBezTo>
                  <a:pt x="1527805" y="984475"/>
                  <a:pt x="1541000" y="981919"/>
                  <a:pt x="1542703" y="979790"/>
                </a:cubicBezTo>
                <a:cubicBezTo>
                  <a:pt x="1544406" y="977235"/>
                  <a:pt x="1551642" y="972975"/>
                  <a:pt x="1559304" y="969994"/>
                </a:cubicBezTo>
                <a:cubicBezTo>
                  <a:pt x="1566540" y="967013"/>
                  <a:pt x="1575905" y="961050"/>
                  <a:pt x="1580161" y="956365"/>
                </a:cubicBezTo>
                <a:cubicBezTo>
                  <a:pt x="1583992" y="952106"/>
                  <a:pt x="1589526" y="948273"/>
                  <a:pt x="1592080" y="948273"/>
                </a:cubicBezTo>
                <a:cubicBezTo>
                  <a:pt x="1594634" y="948273"/>
                  <a:pt x="1605275" y="940607"/>
                  <a:pt x="1615491" y="931663"/>
                </a:cubicBezTo>
                <a:lnTo>
                  <a:pt x="1634646" y="915478"/>
                </a:lnTo>
                <a:lnTo>
                  <a:pt x="1609106" y="899294"/>
                </a:lnTo>
                <a:cubicBezTo>
                  <a:pt x="1595485" y="890350"/>
                  <a:pt x="1577182" y="878425"/>
                  <a:pt x="1568668" y="872888"/>
                </a:cubicBezTo>
                <a:cubicBezTo>
                  <a:pt x="1560581" y="867351"/>
                  <a:pt x="1550791" y="863092"/>
                  <a:pt x="1547385" y="863092"/>
                </a:cubicBezTo>
                <a:cubicBezTo>
                  <a:pt x="1543980" y="863092"/>
                  <a:pt x="1538872" y="860962"/>
                  <a:pt x="1536744" y="858833"/>
                </a:cubicBezTo>
                <a:cubicBezTo>
                  <a:pt x="1532061" y="854148"/>
                  <a:pt x="1504393" y="852444"/>
                  <a:pt x="1492475" y="855852"/>
                </a:cubicBezTo>
                <a:cubicBezTo>
                  <a:pt x="1458422" y="865647"/>
                  <a:pt x="1414153" y="901423"/>
                  <a:pt x="1423943" y="911219"/>
                </a:cubicBezTo>
                <a:cubicBezTo>
                  <a:pt x="1426497" y="913775"/>
                  <a:pt x="1438842" y="916330"/>
                  <a:pt x="1452037" y="917608"/>
                </a:cubicBezTo>
                <a:cubicBezTo>
                  <a:pt x="1464807" y="918460"/>
                  <a:pt x="1476725" y="921015"/>
                  <a:pt x="1478002" y="923145"/>
                </a:cubicBezTo>
                <a:cubicBezTo>
                  <a:pt x="1479279" y="925274"/>
                  <a:pt x="1489070" y="926978"/>
                  <a:pt x="1500137" y="927404"/>
                </a:cubicBezTo>
                <a:cubicBezTo>
                  <a:pt x="1511204" y="927404"/>
                  <a:pt x="1523974" y="929107"/>
                  <a:pt x="1528656" y="930811"/>
                </a:cubicBezTo>
                <a:cubicBezTo>
                  <a:pt x="1536318" y="933792"/>
                  <a:pt x="1535892" y="934218"/>
                  <a:pt x="1526528" y="936774"/>
                </a:cubicBezTo>
                <a:cubicBezTo>
                  <a:pt x="1520569" y="938051"/>
                  <a:pt x="1496306" y="940607"/>
                  <a:pt x="1472469" y="942310"/>
                </a:cubicBezTo>
                <a:cubicBezTo>
                  <a:pt x="1448206" y="944014"/>
                  <a:pt x="1428626" y="946569"/>
                  <a:pt x="1428626" y="948273"/>
                </a:cubicBezTo>
                <a:cubicBezTo>
                  <a:pt x="1428626" y="951680"/>
                  <a:pt x="1442673" y="961476"/>
                  <a:pt x="1469064" y="976809"/>
                </a:cubicBezTo>
                <a:cubicBezTo>
                  <a:pt x="1482685" y="984475"/>
                  <a:pt x="1491198" y="986179"/>
                  <a:pt x="1512907" y="985327"/>
                </a:cubicBezTo>
                <a:close/>
                <a:moveTo>
                  <a:pt x="1100530" y="1030176"/>
                </a:moveTo>
                <a:cubicBezTo>
                  <a:pt x="1099253" y="1032731"/>
                  <a:pt x="1098402" y="1030601"/>
                  <a:pt x="1098402" y="1024639"/>
                </a:cubicBezTo>
                <a:cubicBezTo>
                  <a:pt x="1098402" y="1018676"/>
                  <a:pt x="1099253" y="1016547"/>
                  <a:pt x="1100530" y="1019528"/>
                </a:cubicBezTo>
                <a:cubicBezTo>
                  <a:pt x="1101381" y="1022083"/>
                  <a:pt x="1101381" y="1027194"/>
                  <a:pt x="1100530" y="1030176"/>
                </a:cubicBezTo>
                <a:close/>
                <a:moveTo>
                  <a:pt x="195762" y="1041185"/>
                </a:moveTo>
                <a:cubicBezTo>
                  <a:pt x="212523" y="1040067"/>
                  <a:pt x="230294" y="1034637"/>
                  <a:pt x="249875" y="1024841"/>
                </a:cubicBezTo>
                <a:cubicBezTo>
                  <a:pt x="276691" y="1011212"/>
                  <a:pt x="291589" y="998435"/>
                  <a:pt x="286482" y="993324"/>
                </a:cubicBezTo>
                <a:cubicBezTo>
                  <a:pt x="285205" y="992472"/>
                  <a:pt x="266050" y="991195"/>
                  <a:pt x="243915" y="990343"/>
                </a:cubicBezTo>
                <a:cubicBezTo>
                  <a:pt x="219227" y="989491"/>
                  <a:pt x="200072" y="986936"/>
                  <a:pt x="194964" y="983528"/>
                </a:cubicBezTo>
                <a:cubicBezTo>
                  <a:pt x="190282" y="980547"/>
                  <a:pt x="181769" y="977992"/>
                  <a:pt x="175810" y="977566"/>
                </a:cubicBezTo>
                <a:cubicBezTo>
                  <a:pt x="169850" y="977566"/>
                  <a:pt x="158358" y="975010"/>
                  <a:pt x="150270" y="971603"/>
                </a:cubicBezTo>
                <a:cubicBezTo>
                  <a:pt x="137074" y="966918"/>
                  <a:pt x="142182" y="966066"/>
                  <a:pt x="200924" y="966066"/>
                </a:cubicBezTo>
                <a:cubicBezTo>
                  <a:pt x="236679" y="965640"/>
                  <a:pt x="268178" y="963511"/>
                  <a:pt x="271158" y="961381"/>
                </a:cubicBezTo>
                <a:cubicBezTo>
                  <a:pt x="273712" y="959252"/>
                  <a:pt x="281374" y="956696"/>
                  <a:pt x="288184" y="955845"/>
                </a:cubicBezTo>
                <a:cubicBezTo>
                  <a:pt x="294995" y="955419"/>
                  <a:pt x="301380" y="952011"/>
                  <a:pt x="302657" y="949030"/>
                </a:cubicBezTo>
                <a:cubicBezTo>
                  <a:pt x="305636" y="939660"/>
                  <a:pt x="251152" y="890681"/>
                  <a:pt x="230720" y="884718"/>
                </a:cubicBezTo>
                <a:cubicBezTo>
                  <a:pt x="220504" y="881737"/>
                  <a:pt x="208586" y="877478"/>
                  <a:pt x="204755" y="875349"/>
                </a:cubicBezTo>
                <a:cubicBezTo>
                  <a:pt x="194964" y="870664"/>
                  <a:pt x="169425" y="870238"/>
                  <a:pt x="159634" y="875349"/>
                </a:cubicBezTo>
                <a:cubicBezTo>
                  <a:pt x="149419" y="880459"/>
                  <a:pt x="118771" y="894088"/>
                  <a:pt x="116217" y="894940"/>
                </a:cubicBezTo>
                <a:cubicBezTo>
                  <a:pt x="111535" y="895792"/>
                  <a:pt x="58753" y="923476"/>
                  <a:pt x="54070" y="926883"/>
                </a:cubicBezTo>
                <a:cubicBezTo>
                  <a:pt x="51517" y="929438"/>
                  <a:pt x="48111" y="929864"/>
                  <a:pt x="46834" y="928161"/>
                </a:cubicBezTo>
                <a:cubicBezTo>
                  <a:pt x="45132" y="926883"/>
                  <a:pt x="43855" y="927735"/>
                  <a:pt x="43855" y="930290"/>
                </a:cubicBezTo>
                <a:cubicBezTo>
                  <a:pt x="43855" y="933272"/>
                  <a:pt x="40875" y="935401"/>
                  <a:pt x="37470" y="935401"/>
                </a:cubicBezTo>
                <a:cubicBezTo>
                  <a:pt x="34064" y="935401"/>
                  <a:pt x="31085" y="936679"/>
                  <a:pt x="31085" y="938808"/>
                </a:cubicBezTo>
                <a:cubicBezTo>
                  <a:pt x="31085" y="943067"/>
                  <a:pt x="102596" y="1005250"/>
                  <a:pt x="111960" y="1008657"/>
                </a:cubicBezTo>
                <a:cubicBezTo>
                  <a:pt x="116217" y="1010360"/>
                  <a:pt x="120899" y="1013768"/>
                  <a:pt x="122602" y="1016323"/>
                </a:cubicBezTo>
                <a:cubicBezTo>
                  <a:pt x="124305" y="1019304"/>
                  <a:pt x="135797" y="1026119"/>
                  <a:pt x="147716" y="1031656"/>
                </a:cubicBezTo>
                <a:cubicBezTo>
                  <a:pt x="163252" y="1039109"/>
                  <a:pt x="179002" y="1042303"/>
                  <a:pt x="195762" y="1041185"/>
                </a:cubicBezTo>
                <a:close/>
                <a:moveTo>
                  <a:pt x="1086057" y="1108116"/>
                </a:moveTo>
                <a:cubicBezTo>
                  <a:pt x="1090740" y="1112801"/>
                  <a:pt x="1118408" y="1084265"/>
                  <a:pt x="1127772" y="1065526"/>
                </a:cubicBezTo>
                <a:cubicBezTo>
                  <a:pt x="1136286" y="1047212"/>
                  <a:pt x="1138414" y="1031027"/>
                  <a:pt x="1132029" y="1026768"/>
                </a:cubicBezTo>
                <a:cubicBezTo>
                  <a:pt x="1129901" y="1025491"/>
                  <a:pt x="1126495" y="1018250"/>
                  <a:pt x="1124793" y="1010584"/>
                </a:cubicBezTo>
                <a:cubicBezTo>
                  <a:pt x="1121387" y="994400"/>
                  <a:pt x="1105638" y="960753"/>
                  <a:pt x="1101381" y="960753"/>
                </a:cubicBezTo>
                <a:cubicBezTo>
                  <a:pt x="1100104" y="960753"/>
                  <a:pt x="1083929" y="976086"/>
                  <a:pt x="1066051" y="994825"/>
                </a:cubicBezTo>
                <a:cubicBezTo>
                  <a:pt x="1036681" y="1025916"/>
                  <a:pt x="1033701" y="1030176"/>
                  <a:pt x="1033701" y="1046360"/>
                </a:cubicBezTo>
                <a:cubicBezTo>
                  <a:pt x="1033701" y="1064248"/>
                  <a:pt x="1042640" y="1088950"/>
                  <a:pt x="1054133" y="1102153"/>
                </a:cubicBezTo>
                <a:cubicBezTo>
                  <a:pt x="1057538" y="1106412"/>
                  <a:pt x="1062220" y="1108542"/>
                  <a:pt x="1063923" y="1107264"/>
                </a:cubicBezTo>
                <a:cubicBezTo>
                  <a:pt x="1070308" y="1103431"/>
                  <a:pt x="1083929" y="1074044"/>
                  <a:pt x="1086909" y="1057433"/>
                </a:cubicBezTo>
                <a:cubicBezTo>
                  <a:pt x="1088611" y="1048915"/>
                  <a:pt x="1091591" y="1041675"/>
                  <a:pt x="1093719" y="1041675"/>
                </a:cubicBezTo>
                <a:cubicBezTo>
                  <a:pt x="1099253" y="1041675"/>
                  <a:pt x="1098402" y="1047212"/>
                  <a:pt x="1090314" y="1078303"/>
                </a:cubicBezTo>
                <a:cubicBezTo>
                  <a:pt x="1086483" y="1093209"/>
                  <a:pt x="1084355" y="1106838"/>
                  <a:pt x="1086057" y="1108116"/>
                </a:cubicBezTo>
                <a:close/>
                <a:moveTo>
                  <a:pt x="724393" y="1131150"/>
                </a:moveTo>
                <a:cubicBezTo>
                  <a:pt x="726096" y="1131150"/>
                  <a:pt x="743122" y="1126039"/>
                  <a:pt x="762702" y="1120076"/>
                </a:cubicBezTo>
                <a:cubicBezTo>
                  <a:pt x="847835" y="1093670"/>
                  <a:pt x="873800" y="1077486"/>
                  <a:pt x="893806" y="1038728"/>
                </a:cubicBezTo>
                <a:cubicBezTo>
                  <a:pt x="904022" y="1019137"/>
                  <a:pt x="909556" y="968880"/>
                  <a:pt x="903596" y="952696"/>
                </a:cubicBezTo>
                <a:cubicBezTo>
                  <a:pt x="899765" y="942474"/>
                  <a:pt x="899340" y="942900"/>
                  <a:pt x="883590" y="963343"/>
                </a:cubicBezTo>
                <a:cubicBezTo>
                  <a:pt x="850389" y="1007212"/>
                  <a:pt x="796755" y="1067264"/>
                  <a:pt x="791222" y="1067264"/>
                </a:cubicBezTo>
                <a:cubicBezTo>
                  <a:pt x="789093" y="1067264"/>
                  <a:pt x="796755" y="1055765"/>
                  <a:pt x="807823" y="1041710"/>
                </a:cubicBezTo>
                <a:cubicBezTo>
                  <a:pt x="819315" y="1027655"/>
                  <a:pt x="833362" y="1006360"/>
                  <a:pt x="839321" y="994008"/>
                </a:cubicBezTo>
                <a:cubicBezTo>
                  <a:pt x="874651" y="922031"/>
                  <a:pt x="877631" y="910105"/>
                  <a:pt x="861030" y="911383"/>
                </a:cubicBezTo>
                <a:cubicBezTo>
                  <a:pt x="839321" y="913938"/>
                  <a:pt x="795904" y="927141"/>
                  <a:pt x="795904" y="931826"/>
                </a:cubicBezTo>
                <a:cubicBezTo>
                  <a:pt x="795904" y="933956"/>
                  <a:pt x="794201" y="934808"/>
                  <a:pt x="792073" y="933530"/>
                </a:cubicBezTo>
                <a:cubicBezTo>
                  <a:pt x="789945" y="932252"/>
                  <a:pt x="778452" y="939493"/>
                  <a:pt x="766959" y="950140"/>
                </a:cubicBezTo>
                <a:cubicBezTo>
                  <a:pt x="749933" y="965473"/>
                  <a:pt x="743548" y="974843"/>
                  <a:pt x="736311" y="996564"/>
                </a:cubicBezTo>
                <a:cubicBezTo>
                  <a:pt x="731629" y="1011471"/>
                  <a:pt x="727798" y="1025100"/>
                  <a:pt x="728224" y="1027229"/>
                </a:cubicBezTo>
                <a:cubicBezTo>
                  <a:pt x="728650" y="1029359"/>
                  <a:pt x="727798" y="1035747"/>
                  <a:pt x="726521" y="1041710"/>
                </a:cubicBezTo>
                <a:cubicBezTo>
                  <a:pt x="725244" y="1047672"/>
                  <a:pt x="723116" y="1070245"/>
                  <a:pt x="722690" y="1091967"/>
                </a:cubicBezTo>
                <a:cubicBezTo>
                  <a:pt x="721839" y="1113262"/>
                  <a:pt x="722690" y="1131150"/>
                  <a:pt x="724393" y="1131150"/>
                </a:cubicBezTo>
                <a:close/>
                <a:moveTo>
                  <a:pt x="572069" y="1155848"/>
                </a:moveTo>
                <a:cubicBezTo>
                  <a:pt x="584467" y="1156221"/>
                  <a:pt x="599152" y="1155476"/>
                  <a:pt x="619797" y="1153559"/>
                </a:cubicBezTo>
                <a:lnTo>
                  <a:pt x="652572" y="1151004"/>
                </a:lnTo>
                <a:lnTo>
                  <a:pt x="650444" y="1136523"/>
                </a:lnTo>
                <a:cubicBezTo>
                  <a:pt x="646188" y="1111820"/>
                  <a:pt x="612560" y="1050064"/>
                  <a:pt x="594683" y="1034732"/>
                </a:cubicBezTo>
                <a:cubicBezTo>
                  <a:pt x="575528" y="1018547"/>
                  <a:pt x="541901" y="1009603"/>
                  <a:pt x="514233" y="1013862"/>
                </a:cubicBezTo>
                <a:cubicBezTo>
                  <a:pt x="478051" y="1019399"/>
                  <a:pt x="466984" y="1031750"/>
                  <a:pt x="489119" y="1043250"/>
                </a:cubicBezTo>
                <a:cubicBezTo>
                  <a:pt x="495503" y="1046657"/>
                  <a:pt x="504868" y="1054749"/>
                  <a:pt x="509550" y="1061564"/>
                </a:cubicBezTo>
                <a:cubicBezTo>
                  <a:pt x="514658" y="1068378"/>
                  <a:pt x="528279" y="1080303"/>
                  <a:pt x="540198" y="1088396"/>
                </a:cubicBezTo>
                <a:cubicBezTo>
                  <a:pt x="560204" y="1102025"/>
                  <a:pt x="567440" y="1110117"/>
                  <a:pt x="559353" y="1109691"/>
                </a:cubicBezTo>
                <a:cubicBezTo>
                  <a:pt x="557224" y="1109265"/>
                  <a:pt x="545306" y="1102876"/>
                  <a:pt x="532536" y="1094784"/>
                </a:cubicBezTo>
                <a:cubicBezTo>
                  <a:pt x="519766" y="1086692"/>
                  <a:pt x="503165" y="1077322"/>
                  <a:pt x="495929" y="1073915"/>
                </a:cubicBezTo>
                <a:cubicBezTo>
                  <a:pt x="488693" y="1070508"/>
                  <a:pt x="480605" y="1064545"/>
                  <a:pt x="477200" y="1061138"/>
                </a:cubicBezTo>
                <a:cubicBezTo>
                  <a:pt x="474220" y="1057305"/>
                  <a:pt x="470389" y="1054323"/>
                  <a:pt x="468261" y="1054323"/>
                </a:cubicBezTo>
                <a:cubicBezTo>
                  <a:pt x="461451" y="1054323"/>
                  <a:pt x="464004" y="1090525"/>
                  <a:pt x="471241" y="1100747"/>
                </a:cubicBezTo>
                <a:cubicBezTo>
                  <a:pt x="481457" y="1115228"/>
                  <a:pt x="508273" y="1139078"/>
                  <a:pt x="514658" y="1139504"/>
                </a:cubicBezTo>
                <a:cubicBezTo>
                  <a:pt x="517212" y="1139504"/>
                  <a:pt x="519766" y="1141208"/>
                  <a:pt x="519766" y="1143337"/>
                </a:cubicBezTo>
                <a:cubicBezTo>
                  <a:pt x="519766" y="1145893"/>
                  <a:pt x="527854" y="1149300"/>
                  <a:pt x="538070" y="1151430"/>
                </a:cubicBezTo>
                <a:cubicBezTo>
                  <a:pt x="549563" y="1153985"/>
                  <a:pt x="559672" y="1155476"/>
                  <a:pt x="572069" y="1155848"/>
                </a:cubicBezTo>
                <a:close/>
                <a:moveTo>
                  <a:pt x="1660228" y="1181074"/>
                </a:moveTo>
                <a:cubicBezTo>
                  <a:pt x="1683892" y="1182272"/>
                  <a:pt x="1714859" y="1177480"/>
                  <a:pt x="1730501" y="1168855"/>
                </a:cubicBezTo>
                <a:cubicBezTo>
                  <a:pt x="1741143" y="1163319"/>
                  <a:pt x="1750507" y="1157356"/>
                  <a:pt x="1750933" y="1155652"/>
                </a:cubicBezTo>
                <a:cubicBezTo>
                  <a:pt x="1751784" y="1153523"/>
                  <a:pt x="1754338" y="1152245"/>
                  <a:pt x="1756892" y="1152245"/>
                </a:cubicBezTo>
                <a:cubicBezTo>
                  <a:pt x="1759021" y="1152245"/>
                  <a:pt x="1766257" y="1148838"/>
                  <a:pt x="1772216" y="1144153"/>
                </a:cubicBezTo>
                <a:cubicBezTo>
                  <a:pt x="1778601" y="1139894"/>
                  <a:pt x="1792222" y="1131376"/>
                  <a:pt x="1802864" y="1125413"/>
                </a:cubicBezTo>
                <a:cubicBezTo>
                  <a:pt x="1813080" y="1119876"/>
                  <a:pt x="1822444" y="1113062"/>
                  <a:pt x="1822870" y="1110932"/>
                </a:cubicBezTo>
                <a:cubicBezTo>
                  <a:pt x="1824147" y="1107099"/>
                  <a:pt x="1763277" y="1054287"/>
                  <a:pt x="1757744" y="1054287"/>
                </a:cubicBezTo>
                <a:cubicBezTo>
                  <a:pt x="1756041" y="1054287"/>
                  <a:pt x="1748805" y="1049602"/>
                  <a:pt x="1741569" y="1044065"/>
                </a:cubicBezTo>
                <a:cubicBezTo>
                  <a:pt x="1709644" y="1019789"/>
                  <a:pt x="1659416" y="1007863"/>
                  <a:pt x="1646220" y="1021066"/>
                </a:cubicBezTo>
                <a:cubicBezTo>
                  <a:pt x="1643241" y="1024048"/>
                  <a:pt x="1641113" y="1024474"/>
                  <a:pt x="1641113" y="1022770"/>
                </a:cubicBezTo>
                <a:cubicBezTo>
                  <a:pt x="1641113" y="1020641"/>
                  <a:pt x="1638559" y="1021066"/>
                  <a:pt x="1636005" y="1023196"/>
                </a:cubicBezTo>
                <a:cubicBezTo>
                  <a:pt x="1633025" y="1025326"/>
                  <a:pt x="1622383" y="1029585"/>
                  <a:pt x="1612593" y="1032992"/>
                </a:cubicBezTo>
                <a:cubicBezTo>
                  <a:pt x="1593438" y="1038954"/>
                  <a:pt x="1557257" y="1071749"/>
                  <a:pt x="1561940" y="1079415"/>
                </a:cubicBezTo>
                <a:cubicBezTo>
                  <a:pt x="1563642" y="1081545"/>
                  <a:pt x="1571730" y="1084952"/>
                  <a:pt x="1580669" y="1086656"/>
                </a:cubicBezTo>
                <a:cubicBezTo>
                  <a:pt x="1589182" y="1088359"/>
                  <a:pt x="1598546" y="1090915"/>
                  <a:pt x="1600675" y="1092618"/>
                </a:cubicBezTo>
                <a:cubicBezTo>
                  <a:pt x="1603229" y="1094322"/>
                  <a:pt x="1615573" y="1097303"/>
                  <a:pt x="1628343" y="1099007"/>
                </a:cubicBezTo>
                <a:cubicBezTo>
                  <a:pt x="1641113" y="1100711"/>
                  <a:pt x="1653031" y="1104118"/>
                  <a:pt x="1654734" y="1106673"/>
                </a:cubicBezTo>
                <a:cubicBezTo>
                  <a:pt x="1656011" y="1109229"/>
                  <a:pt x="1675165" y="1112210"/>
                  <a:pt x="1696449" y="1113062"/>
                </a:cubicBezTo>
                <a:cubicBezTo>
                  <a:pt x="1720711" y="1114340"/>
                  <a:pt x="1733907" y="1116469"/>
                  <a:pt x="1731353" y="1119025"/>
                </a:cubicBezTo>
                <a:cubicBezTo>
                  <a:pt x="1726245" y="1124135"/>
                  <a:pt x="1608337" y="1125839"/>
                  <a:pt x="1579392" y="1121154"/>
                </a:cubicBezTo>
                <a:lnTo>
                  <a:pt x="1558109" y="1117747"/>
                </a:lnTo>
                <a:lnTo>
                  <a:pt x="1584925" y="1143727"/>
                </a:lnTo>
                <a:cubicBezTo>
                  <a:pt x="1599823" y="1158208"/>
                  <a:pt x="1613019" y="1168855"/>
                  <a:pt x="1614722" y="1167578"/>
                </a:cubicBezTo>
                <a:cubicBezTo>
                  <a:pt x="1615999" y="1166300"/>
                  <a:pt x="1619404" y="1167152"/>
                  <a:pt x="1622383" y="1169707"/>
                </a:cubicBezTo>
                <a:cubicBezTo>
                  <a:pt x="1625363" y="1172263"/>
                  <a:pt x="1633025" y="1175670"/>
                  <a:pt x="1639836" y="1177799"/>
                </a:cubicBezTo>
                <a:cubicBezTo>
                  <a:pt x="1645263" y="1179609"/>
                  <a:pt x="1652340" y="1180674"/>
                  <a:pt x="1660228" y="1181074"/>
                </a:cubicBezTo>
                <a:close/>
                <a:moveTo>
                  <a:pt x="96781" y="1207505"/>
                </a:moveTo>
                <a:cubicBezTo>
                  <a:pt x="121470" y="1207505"/>
                  <a:pt x="155523" y="1192598"/>
                  <a:pt x="172549" y="1174710"/>
                </a:cubicBezTo>
                <a:cubicBezTo>
                  <a:pt x="181488" y="1165340"/>
                  <a:pt x="197237" y="1135527"/>
                  <a:pt x="197237" y="1128287"/>
                </a:cubicBezTo>
                <a:cubicBezTo>
                  <a:pt x="197237" y="1124028"/>
                  <a:pt x="184042" y="1127435"/>
                  <a:pt x="164462" y="1137231"/>
                </a:cubicBezTo>
                <a:cubicBezTo>
                  <a:pt x="139348" y="1149156"/>
                  <a:pt x="90822" y="1166192"/>
                  <a:pt x="88268" y="1163637"/>
                </a:cubicBezTo>
                <a:cubicBezTo>
                  <a:pt x="87417" y="1162785"/>
                  <a:pt x="101889" y="1153841"/>
                  <a:pt x="121044" y="1144045"/>
                </a:cubicBezTo>
                <a:cubicBezTo>
                  <a:pt x="139773" y="1134249"/>
                  <a:pt x="160205" y="1120620"/>
                  <a:pt x="166164" y="1113806"/>
                </a:cubicBezTo>
                <a:cubicBezTo>
                  <a:pt x="172123" y="1106566"/>
                  <a:pt x="179360" y="1101029"/>
                  <a:pt x="182765" y="1101029"/>
                </a:cubicBezTo>
                <a:cubicBezTo>
                  <a:pt x="193406" y="1101029"/>
                  <a:pt x="189150" y="1088252"/>
                  <a:pt x="177231" y="1083141"/>
                </a:cubicBezTo>
                <a:cubicBezTo>
                  <a:pt x="159779" y="1075900"/>
                  <a:pt x="154671" y="1075049"/>
                  <a:pt x="128280" y="1072493"/>
                </a:cubicBezTo>
                <a:cubicBezTo>
                  <a:pt x="81883" y="1068234"/>
                  <a:pt x="48682" y="1094640"/>
                  <a:pt x="5690" y="1171303"/>
                </a:cubicBezTo>
                <a:cubicBezTo>
                  <a:pt x="1008" y="1179395"/>
                  <a:pt x="-1121" y="1186636"/>
                  <a:pt x="582" y="1187488"/>
                </a:cubicBezTo>
                <a:cubicBezTo>
                  <a:pt x="2285" y="1188765"/>
                  <a:pt x="18034" y="1191747"/>
                  <a:pt x="35486" y="1194728"/>
                </a:cubicBezTo>
                <a:cubicBezTo>
                  <a:pt x="52938" y="1197709"/>
                  <a:pt x="69113" y="1201968"/>
                  <a:pt x="71667" y="1204098"/>
                </a:cubicBezTo>
                <a:cubicBezTo>
                  <a:pt x="73796" y="1205801"/>
                  <a:pt x="84863" y="1207505"/>
                  <a:pt x="96781" y="1207505"/>
                </a:cubicBezTo>
                <a:close/>
                <a:moveTo>
                  <a:pt x="1226210" y="1235585"/>
                </a:moveTo>
                <a:lnTo>
                  <a:pt x="1255155" y="1233881"/>
                </a:lnTo>
                <a:lnTo>
                  <a:pt x="1310491" y="1179366"/>
                </a:lnTo>
                <a:cubicBezTo>
                  <a:pt x="1340713" y="1149126"/>
                  <a:pt x="1364976" y="1121868"/>
                  <a:pt x="1364550" y="1118461"/>
                </a:cubicBezTo>
                <a:cubicBezTo>
                  <a:pt x="1363699" y="1115054"/>
                  <a:pt x="1355611" y="1109943"/>
                  <a:pt x="1346247" y="1106536"/>
                </a:cubicBezTo>
                <a:cubicBezTo>
                  <a:pt x="1336882" y="1103554"/>
                  <a:pt x="1323261" y="1098018"/>
                  <a:pt x="1315599" y="1094610"/>
                </a:cubicBezTo>
                <a:cubicBezTo>
                  <a:pt x="1308363" y="1091203"/>
                  <a:pt x="1301127" y="1088222"/>
                  <a:pt x="1299424" y="1088222"/>
                </a:cubicBezTo>
                <a:cubicBezTo>
                  <a:pt x="1297722" y="1088222"/>
                  <a:pt x="1290485" y="1085666"/>
                  <a:pt x="1283249" y="1082259"/>
                </a:cubicBezTo>
                <a:cubicBezTo>
                  <a:pt x="1247068" y="1066501"/>
                  <a:pt x="1216420" y="1062668"/>
                  <a:pt x="1186624" y="1071186"/>
                </a:cubicBezTo>
                <a:cubicBezTo>
                  <a:pt x="1157253" y="1079278"/>
                  <a:pt x="1098938" y="1137627"/>
                  <a:pt x="1102343" y="1155515"/>
                </a:cubicBezTo>
                <a:cubicBezTo>
                  <a:pt x="1103620" y="1161903"/>
                  <a:pt x="1110431" y="1162755"/>
                  <a:pt x="1154699" y="1163607"/>
                </a:cubicBezTo>
                <a:cubicBezTo>
                  <a:pt x="1184496" y="1164033"/>
                  <a:pt x="1218123" y="1161478"/>
                  <a:pt x="1235149" y="1158070"/>
                </a:cubicBezTo>
                <a:cubicBezTo>
                  <a:pt x="1261966" y="1152959"/>
                  <a:pt x="1277715" y="1152959"/>
                  <a:pt x="1262817" y="1158496"/>
                </a:cubicBezTo>
                <a:cubicBezTo>
                  <a:pt x="1218123" y="1174255"/>
                  <a:pt x="1178111" y="1186180"/>
                  <a:pt x="1168746" y="1186180"/>
                </a:cubicBezTo>
                <a:cubicBezTo>
                  <a:pt x="1161936" y="1186180"/>
                  <a:pt x="1156828" y="1188310"/>
                  <a:pt x="1156828" y="1190439"/>
                </a:cubicBezTo>
                <a:cubicBezTo>
                  <a:pt x="1156828" y="1192994"/>
                  <a:pt x="1148314" y="1194698"/>
                  <a:pt x="1138099" y="1194698"/>
                </a:cubicBezTo>
                <a:cubicBezTo>
                  <a:pt x="1127457" y="1194698"/>
                  <a:pt x="1118092" y="1196402"/>
                  <a:pt x="1116390" y="1198531"/>
                </a:cubicBezTo>
                <a:cubicBezTo>
                  <a:pt x="1112985" y="1204494"/>
                  <a:pt x="1146612" y="1223234"/>
                  <a:pt x="1173854" y="1230474"/>
                </a:cubicBezTo>
                <a:cubicBezTo>
                  <a:pt x="1187901" y="1234307"/>
                  <a:pt x="1208758" y="1236437"/>
                  <a:pt x="1226210" y="1235585"/>
                </a:cubicBezTo>
                <a:close/>
                <a:moveTo>
                  <a:pt x="1390513" y="1270813"/>
                </a:moveTo>
                <a:lnTo>
                  <a:pt x="1402432" y="1265702"/>
                </a:lnTo>
                <a:cubicBezTo>
                  <a:pt x="1408817" y="1262721"/>
                  <a:pt x="1421161" y="1255906"/>
                  <a:pt x="1429674" y="1250369"/>
                </a:cubicBezTo>
                <a:cubicBezTo>
                  <a:pt x="1438187" y="1245258"/>
                  <a:pt x="1446275" y="1241425"/>
                  <a:pt x="1447552" y="1242277"/>
                </a:cubicBezTo>
                <a:cubicBezTo>
                  <a:pt x="1451383" y="1244833"/>
                  <a:pt x="1472240" y="1221834"/>
                  <a:pt x="1480328" y="1206501"/>
                </a:cubicBezTo>
                <a:cubicBezTo>
                  <a:pt x="1488841" y="1189891"/>
                  <a:pt x="1490118" y="1178391"/>
                  <a:pt x="1485861" y="1156670"/>
                </a:cubicBezTo>
                <a:cubicBezTo>
                  <a:pt x="1481605" y="1135801"/>
                  <a:pt x="1473092" y="1140912"/>
                  <a:pt x="1458193" y="1173281"/>
                </a:cubicBezTo>
                <a:cubicBezTo>
                  <a:pt x="1450957" y="1189891"/>
                  <a:pt x="1441593" y="1205649"/>
                  <a:pt x="1438187" y="1208631"/>
                </a:cubicBezTo>
                <a:cubicBezTo>
                  <a:pt x="1432654" y="1212890"/>
                  <a:pt x="1432228" y="1212464"/>
                  <a:pt x="1436910" y="1203520"/>
                </a:cubicBezTo>
                <a:cubicBezTo>
                  <a:pt x="1446275" y="1186484"/>
                  <a:pt x="1462876" y="1134097"/>
                  <a:pt x="1460322" y="1130264"/>
                </a:cubicBezTo>
                <a:cubicBezTo>
                  <a:pt x="1457342" y="1125153"/>
                  <a:pt x="1442870" y="1125579"/>
                  <a:pt x="1439464" y="1130690"/>
                </a:cubicBezTo>
                <a:cubicBezTo>
                  <a:pt x="1437762" y="1133245"/>
                  <a:pt x="1435208" y="1134097"/>
                  <a:pt x="1433505" y="1133245"/>
                </a:cubicBezTo>
                <a:cubicBezTo>
                  <a:pt x="1427546" y="1129412"/>
                  <a:pt x="1399027" y="1156670"/>
                  <a:pt x="1390513" y="1174558"/>
                </a:cubicBezTo>
                <a:cubicBezTo>
                  <a:pt x="1381574" y="1193298"/>
                  <a:pt x="1379446" y="1218001"/>
                  <a:pt x="1386257" y="1222260"/>
                </a:cubicBezTo>
                <a:cubicBezTo>
                  <a:pt x="1388811" y="1223537"/>
                  <a:pt x="1390513" y="1235037"/>
                  <a:pt x="1390513" y="1247814"/>
                </a:cubicBezTo>
                <a:close/>
                <a:moveTo>
                  <a:pt x="1291769" y="1351643"/>
                </a:moveTo>
                <a:cubicBezTo>
                  <a:pt x="1298633" y="1351164"/>
                  <a:pt x="1307359" y="1348928"/>
                  <a:pt x="1316723" y="1345095"/>
                </a:cubicBezTo>
                <a:cubicBezTo>
                  <a:pt x="1354607" y="1330189"/>
                  <a:pt x="1386531" y="1312726"/>
                  <a:pt x="1386531" y="1307190"/>
                </a:cubicBezTo>
                <a:cubicBezTo>
                  <a:pt x="1386531" y="1299949"/>
                  <a:pt x="1352904" y="1266729"/>
                  <a:pt x="1345668" y="1266729"/>
                </a:cubicBezTo>
                <a:cubicBezTo>
                  <a:pt x="1342688" y="1266729"/>
                  <a:pt x="1339709" y="1265025"/>
                  <a:pt x="1338857" y="1263321"/>
                </a:cubicBezTo>
                <a:cubicBezTo>
                  <a:pt x="1335878" y="1256081"/>
                  <a:pt x="1309061" y="1240323"/>
                  <a:pt x="1303527" y="1242878"/>
                </a:cubicBezTo>
                <a:cubicBezTo>
                  <a:pt x="1300122" y="1244156"/>
                  <a:pt x="1296291" y="1243304"/>
                  <a:pt x="1295440" y="1241600"/>
                </a:cubicBezTo>
                <a:cubicBezTo>
                  <a:pt x="1294163" y="1239471"/>
                  <a:pt x="1287778" y="1239045"/>
                  <a:pt x="1281393" y="1239897"/>
                </a:cubicBezTo>
                <a:cubicBezTo>
                  <a:pt x="1267346" y="1242452"/>
                  <a:pt x="1224780" y="1262044"/>
                  <a:pt x="1224780" y="1266303"/>
                </a:cubicBezTo>
                <a:cubicBezTo>
                  <a:pt x="1225206" y="1282913"/>
                  <a:pt x="1230739" y="1287172"/>
                  <a:pt x="1265643" y="1296542"/>
                </a:cubicBezTo>
                <a:cubicBezTo>
                  <a:pt x="1322256" y="1311449"/>
                  <a:pt x="1314595" y="1316560"/>
                  <a:pt x="1253299" y="1304634"/>
                </a:cubicBezTo>
                <a:cubicBezTo>
                  <a:pt x="1226483" y="1299523"/>
                  <a:pt x="1224780" y="1299523"/>
                  <a:pt x="1224780" y="1306764"/>
                </a:cubicBezTo>
                <a:cubicBezTo>
                  <a:pt x="1224780" y="1315282"/>
                  <a:pt x="1257130" y="1343392"/>
                  <a:pt x="1266920" y="1343392"/>
                </a:cubicBezTo>
                <a:cubicBezTo>
                  <a:pt x="1271603" y="1343392"/>
                  <a:pt x="1276711" y="1345521"/>
                  <a:pt x="1277988" y="1347651"/>
                </a:cubicBezTo>
                <a:cubicBezTo>
                  <a:pt x="1279904" y="1350845"/>
                  <a:pt x="1284905" y="1352123"/>
                  <a:pt x="1291769" y="1351643"/>
                </a:cubicBezTo>
                <a:close/>
                <a:moveTo>
                  <a:pt x="1718379" y="1359592"/>
                </a:moveTo>
                <a:cubicBezTo>
                  <a:pt x="1763572" y="1361669"/>
                  <a:pt x="1824628" y="1354162"/>
                  <a:pt x="1808346" y="1344260"/>
                </a:cubicBezTo>
                <a:cubicBezTo>
                  <a:pt x="1805793" y="1342556"/>
                  <a:pt x="1801962" y="1335316"/>
                  <a:pt x="1800259" y="1328501"/>
                </a:cubicBezTo>
                <a:cubicBezTo>
                  <a:pt x="1795577" y="1310187"/>
                  <a:pt x="1769611" y="1262060"/>
                  <a:pt x="1756841" y="1248431"/>
                </a:cubicBezTo>
                <a:cubicBezTo>
                  <a:pt x="1742795" y="1233524"/>
                  <a:pt x="1716404" y="1220747"/>
                  <a:pt x="1696398" y="1219469"/>
                </a:cubicBezTo>
                <a:cubicBezTo>
                  <a:pt x="1669155" y="1217766"/>
                  <a:pt x="1651703" y="1220321"/>
                  <a:pt x="1643616" y="1226284"/>
                </a:cubicBezTo>
                <a:cubicBezTo>
                  <a:pt x="1635954" y="1231821"/>
                  <a:pt x="1635954" y="1232673"/>
                  <a:pt x="1645744" y="1245876"/>
                </a:cubicBezTo>
                <a:cubicBezTo>
                  <a:pt x="1662345" y="1268023"/>
                  <a:pt x="1684905" y="1289318"/>
                  <a:pt x="1707039" y="1304225"/>
                </a:cubicBezTo>
                <a:cubicBezTo>
                  <a:pt x="1718532" y="1311891"/>
                  <a:pt x="1724917" y="1317853"/>
                  <a:pt x="1721937" y="1317853"/>
                </a:cubicBezTo>
                <a:cubicBezTo>
                  <a:pt x="1716829" y="1317853"/>
                  <a:pt x="1701080" y="1309335"/>
                  <a:pt x="1646170" y="1276541"/>
                </a:cubicBezTo>
                <a:cubicBezTo>
                  <a:pt x="1612968" y="1257375"/>
                  <a:pt x="1610414" y="1265893"/>
                  <a:pt x="1635528" y="1309761"/>
                </a:cubicBezTo>
                <a:cubicBezTo>
                  <a:pt x="1652129" y="1338297"/>
                  <a:pt x="1659791" y="1345537"/>
                  <a:pt x="1681925" y="1354055"/>
                </a:cubicBezTo>
                <a:cubicBezTo>
                  <a:pt x="1690013" y="1357143"/>
                  <a:pt x="1703315" y="1358900"/>
                  <a:pt x="1718379" y="1359592"/>
                </a:cubicBezTo>
                <a:close/>
                <a:moveTo>
                  <a:pt x="751756" y="1368342"/>
                </a:moveTo>
                <a:cubicBezTo>
                  <a:pt x="756451" y="1368409"/>
                  <a:pt x="761799" y="1368169"/>
                  <a:pt x="768396" y="1367743"/>
                </a:cubicBezTo>
                <a:cubicBezTo>
                  <a:pt x="784997" y="1366892"/>
                  <a:pt x="802023" y="1364336"/>
                  <a:pt x="806705" y="1361781"/>
                </a:cubicBezTo>
                <a:cubicBezTo>
                  <a:pt x="811388" y="1359651"/>
                  <a:pt x="825009" y="1352837"/>
                  <a:pt x="836502" y="1347300"/>
                </a:cubicBezTo>
                <a:cubicBezTo>
                  <a:pt x="860764" y="1335800"/>
                  <a:pt x="893966" y="1307265"/>
                  <a:pt x="893966" y="1297895"/>
                </a:cubicBezTo>
                <a:cubicBezTo>
                  <a:pt x="893966" y="1293636"/>
                  <a:pt x="891412" y="1292358"/>
                  <a:pt x="886730" y="1294488"/>
                </a:cubicBezTo>
                <a:cubicBezTo>
                  <a:pt x="875237" y="1298747"/>
                  <a:pt x="741154" y="1297043"/>
                  <a:pt x="732215" y="1292358"/>
                </a:cubicBezTo>
                <a:cubicBezTo>
                  <a:pt x="727958" y="1289803"/>
                  <a:pt x="719870" y="1288099"/>
                  <a:pt x="714337" y="1287673"/>
                </a:cubicBezTo>
                <a:cubicBezTo>
                  <a:pt x="708803" y="1287673"/>
                  <a:pt x="696885" y="1284692"/>
                  <a:pt x="687520" y="1281711"/>
                </a:cubicBezTo>
                <a:lnTo>
                  <a:pt x="670494" y="1275748"/>
                </a:lnTo>
                <a:lnTo>
                  <a:pt x="693905" y="1277452"/>
                </a:lnTo>
                <a:cubicBezTo>
                  <a:pt x="727107" y="1280007"/>
                  <a:pt x="827137" y="1271489"/>
                  <a:pt x="888858" y="1260415"/>
                </a:cubicBezTo>
                <a:cubicBezTo>
                  <a:pt x="896094" y="1259138"/>
                  <a:pt x="902479" y="1255304"/>
                  <a:pt x="902479" y="1252323"/>
                </a:cubicBezTo>
                <a:cubicBezTo>
                  <a:pt x="902479" y="1249342"/>
                  <a:pt x="889284" y="1234009"/>
                  <a:pt x="873109" y="1218677"/>
                </a:cubicBezTo>
                <a:cubicBezTo>
                  <a:pt x="845015" y="1191419"/>
                  <a:pt x="810111" y="1170975"/>
                  <a:pt x="795212" y="1172679"/>
                </a:cubicBezTo>
                <a:cubicBezTo>
                  <a:pt x="791382" y="1173105"/>
                  <a:pt x="787125" y="1171401"/>
                  <a:pt x="785422" y="1168846"/>
                </a:cubicBezTo>
                <a:cubicBezTo>
                  <a:pt x="781591" y="1162457"/>
                  <a:pt x="742430" y="1163735"/>
                  <a:pt x="726681" y="1170549"/>
                </a:cubicBezTo>
                <a:cubicBezTo>
                  <a:pt x="719019" y="1173531"/>
                  <a:pt x="706249" y="1179068"/>
                  <a:pt x="698162" y="1182049"/>
                </a:cubicBezTo>
                <a:cubicBezTo>
                  <a:pt x="682838" y="1188012"/>
                  <a:pt x="634738" y="1218677"/>
                  <a:pt x="629205" y="1226343"/>
                </a:cubicBezTo>
                <a:cubicBezTo>
                  <a:pt x="627502" y="1228472"/>
                  <a:pt x="625799" y="1228898"/>
                  <a:pt x="625799" y="1227195"/>
                </a:cubicBezTo>
                <a:cubicBezTo>
                  <a:pt x="625799" y="1225065"/>
                  <a:pt x="620691" y="1227621"/>
                  <a:pt x="614732" y="1232306"/>
                </a:cubicBezTo>
                <a:cubicBezTo>
                  <a:pt x="608347" y="1237416"/>
                  <a:pt x="601111" y="1241250"/>
                  <a:pt x="598131" y="1241250"/>
                </a:cubicBezTo>
                <a:cubicBezTo>
                  <a:pt x="595152" y="1241250"/>
                  <a:pt x="591746" y="1244231"/>
                  <a:pt x="590044" y="1247638"/>
                </a:cubicBezTo>
                <a:cubicBezTo>
                  <a:pt x="588767" y="1251045"/>
                  <a:pt x="584936" y="1254027"/>
                  <a:pt x="581105" y="1254027"/>
                </a:cubicBezTo>
                <a:cubicBezTo>
                  <a:pt x="568761" y="1254027"/>
                  <a:pt x="575146" y="1264674"/>
                  <a:pt x="596429" y="1279581"/>
                </a:cubicBezTo>
                <a:cubicBezTo>
                  <a:pt x="608347" y="1287673"/>
                  <a:pt x="630056" y="1303432"/>
                  <a:pt x="644954" y="1314931"/>
                </a:cubicBezTo>
                <a:cubicBezTo>
                  <a:pt x="659852" y="1326005"/>
                  <a:pt x="673899" y="1334949"/>
                  <a:pt x="676453" y="1334949"/>
                </a:cubicBezTo>
                <a:cubicBezTo>
                  <a:pt x="678581" y="1334949"/>
                  <a:pt x="681135" y="1336652"/>
                  <a:pt x="681987" y="1338782"/>
                </a:cubicBezTo>
                <a:cubicBezTo>
                  <a:pt x="682838" y="1340911"/>
                  <a:pt x="695608" y="1349004"/>
                  <a:pt x="710932" y="1356244"/>
                </a:cubicBezTo>
                <a:cubicBezTo>
                  <a:pt x="729448" y="1365188"/>
                  <a:pt x="737669" y="1368143"/>
                  <a:pt x="751756" y="1368342"/>
                </a:cubicBezTo>
                <a:close/>
                <a:moveTo>
                  <a:pt x="336698" y="1376824"/>
                </a:moveTo>
                <a:cubicBezTo>
                  <a:pt x="337975" y="1375972"/>
                  <a:pt x="364366" y="1349566"/>
                  <a:pt x="395013" y="1318049"/>
                </a:cubicBezTo>
                <a:cubicBezTo>
                  <a:pt x="448221" y="1263108"/>
                  <a:pt x="469079" y="1234572"/>
                  <a:pt x="469079" y="1216258"/>
                </a:cubicBezTo>
                <a:cubicBezTo>
                  <a:pt x="469079" y="1211573"/>
                  <a:pt x="471207" y="1206462"/>
                  <a:pt x="473335" y="1205185"/>
                </a:cubicBezTo>
                <a:cubicBezTo>
                  <a:pt x="478443" y="1201777"/>
                  <a:pt x="478869" y="1171538"/>
                  <a:pt x="473761" y="1161316"/>
                </a:cubicBezTo>
                <a:cubicBezTo>
                  <a:pt x="471633" y="1157483"/>
                  <a:pt x="467802" y="1144706"/>
                  <a:pt x="465248" y="1133207"/>
                </a:cubicBezTo>
                <a:cubicBezTo>
                  <a:pt x="460140" y="1112763"/>
                  <a:pt x="433323" y="1066766"/>
                  <a:pt x="426087" y="1066766"/>
                </a:cubicBezTo>
                <a:cubicBezTo>
                  <a:pt x="423958" y="1066766"/>
                  <a:pt x="422256" y="1073154"/>
                  <a:pt x="422256" y="1081246"/>
                </a:cubicBezTo>
                <a:cubicBezTo>
                  <a:pt x="422256" y="1089339"/>
                  <a:pt x="420553" y="1097431"/>
                  <a:pt x="417999" y="1098708"/>
                </a:cubicBezTo>
                <a:cubicBezTo>
                  <a:pt x="415871" y="1099986"/>
                  <a:pt x="413743" y="1112337"/>
                  <a:pt x="413743" y="1125966"/>
                </a:cubicBezTo>
                <a:cubicBezTo>
                  <a:pt x="413743" y="1139595"/>
                  <a:pt x="412466" y="1151947"/>
                  <a:pt x="411189" y="1153224"/>
                </a:cubicBezTo>
                <a:cubicBezTo>
                  <a:pt x="409486" y="1154928"/>
                  <a:pt x="402675" y="1177075"/>
                  <a:pt x="396290" y="1203055"/>
                </a:cubicBezTo>
                <a:cubicBezTo>
                  <a:pt x="384798" y="1247775"/>
                  <a:pt x="364366" y="1299735"/>
                  <a:pt x="359684" y="1295476"/>
                </a:cubicBezTo>
                <a:cubicBezTo>
                  <a:pt x="358832" y="1294199"/>
                  <a:pt x="360535" y="1287810"/>
                  <a:pt x="364366" y="1280570"/>
                </a:cubicBezTo>
                <a:cubicBezTo>
                  <a:pt x="367771" y="1273755"/>
                  <a:pt x="374582" y="1249053"/>
                  <a:pt x="379690" y="1225202"/>
                </a:cubicBezTo>
                <a:cubicBezTo>
                  <a:pt x="390757" y="1169835"/>
                  <a:pt x="392034" y="1062507"/>
                  <a:pt x="381818" y="1053988"/>
                </a:cubicBezTo>
                <a:cubicBezTo>
                  <a:pt x="376284" y="1049303"/>
                  <a:pt x="372879" y="1050155"/>
                  <a:pt x="362663" y="1057396"/>
                </a:cubicBezTo>
                <a:cubicBezTo>
                  <a:pt x="355853" y="1062507"/>
                  <a:pt x="348616" y="1066766"/>
                  <a:pt x="346488" y="1066766"/>
                </a:cubicBezTo>
                <a:cubicBezTo>
                  <a:pt x="338401" y="1066766"/>
                  <a:pt x="291578" y="1121281"/>
                  <a:pt x="284342" y="1139169"/>
                </a:cubicBezTo>
                <a:cubicBezTo>
                  <a:pt x="280085" y="1149817"/>
                  <a:pt x="274977" y="1161742"/>
                  <a:pt x="272849" y="1165575"/>
                </a:cubicBezTo>
                <a:cubicBezTo>
                  <a:pt x="267741" y="1175371"/>
                  <a:pt x="267741" y="1218814"/>
                  <a:pt x="272849" y="1221795"/>
                </a:cubicBezTo>
                <a:cubicBezTo>
                  <a:pt x="274551" y="1223073"/>
                  <a:pt x="277531" y="1230739"/>
                  <a:pt x="278808" y="1239257"/>
                </a:cubicBezTo>
                <a:cubicBezTo>
                  <a:pt x="280085" y="1247349"/>
                  <a:pt x="285193" y="1262256"/>
                  <a:pt x="289875" y="1272478"/>
                </a:cubicBezTo>
                <a:cubicBezTo>
                  <a:pt x="294132" y="1282273"/>
                  <a:pt x="304348" y="1305698"/>
                  <a:pt x="311584" y="1324438"/>
                </a:cubicBezTo>
                <a:cubicBezTo>
                  <a:pt x="319246" y="1343178"/>
                  <a:pt x="327333" y="1362769"/>
                  <a:pt x="329887" y="1368306"/>
                </a:cubicBezTo>
                <a:cubicBezTo>
                  <a:pt x="332441" y="1373417"/>
                  <a:pt x="335421" y="1377250"/>
                  <a:pt x="336698" y="1376824"/>
                </a:cubicBezTo>
                <a:close/>
                <a:moveTo>
                  <a:pt x="1461465" y="1377431"/>
                </a:moveTo>
                <a:cubicBezTo>
                  <a:pt x="1473809" y="1377431"/>
                  <a:pt x="1518503" y="1350173"/>
                  <a:pt x="1533402" y="1333989"/>
                </a:cubicBezTo>
                <a:cubicBezTo>
                  <a:pt x="1547874" y="1317805"/>
                  <a:pt x="1548300" y="1316527"/>
                  <a:pt x="1547023" y="1287139"/>
                </a:cubicBezTo>
                <a:cubicBezTo>
                  <a:pt x="1546171" y="1270529"/>
                  <a:pt x="1544043" y="1256048"/>
                  <a:pt x="1541489" y="1255197"/>
                </a:cubicBezTo>
                <a:cubicBezTo>
                  <a:pt x="1539361" y="1254771"/>
                  <a:pt x="1529996" y="1269677"/>
                  <a:pt x="1521057" y="1288417"/>
                </a:cubicBezTo>
                <a:cubicBezTo>
                  <a:pt x="1501903" y="1328878"/>
                  <a:pt x="1495518" y="1330582"/>
                  <a:pt x="1510841" y="1291398"/>
                </a:cubicBezTo>
                <a:cubicBezTo>
                  <a:pt x="1527442" y="1249660"/>
                  <a:pt x="1527442" y="1247956"/>
                  <a:pt x="1517652" y="1241993"/>
                </a:cubicBezTo>
                <a:cubicBezTo>
                  <a:pt x="1510416" y="1237309"/>
                  <a:pt x="1507011" y="1237734"/>
                  <a:pt x="1494666" y="1245401"/>
                </a:cubicBezTo>
                <a:cubicBezTo>
                  <a:pt x="1487004" y="1250086"/>
                  <a:pt x="1473809" y="1261585"/>
                  <a:pt x="1465296" y="1270955"/>
                </a:cubicBezTo>
                <a:cubicBezTo>
                  <a:pt x="1451249" y="1286288"/>
                  <a:pt x="1449972" y="1290121"/>
                  <a:pt x="1449972" y="1313120"/>
                </a:cubicBezTo>
                <a:cubicBezTo>
                  <a:pt x="1449972" y="1326749"/>
                  <a:pt x="1451249" y="1346766"/>
                  <a:pt x="1452526" y="1357840"/>
                </a:cubicBezTo>
                <a:cubicBezTo>
                  <a:pt x="1454654" y="1371043"/>
                  <a:pt x="1457634" y="1377431"/>
                  <a:pt x="1461465" y="1377431"/>
                </a:cubicBezTo>
                <a:close/>
                <a:moveTo>
                  <a:pt x="1039331" y="1387591"/>
                </a:moveTo>
                <a:cubicBezTo>
                  <a:pt x="1062317" y="1380776"/>
                  <a:pt x="1080621" y="1351815"/>
                  <a:pt x="1080621" y="1322428"/>
                </a:cubicBezTo>
                <a:cubicBezTo>
                  <a:pt x="1080621" y="1310928"/>
                  <a:pt x="1078918" y="1299855"/>
                  <a:pt x="1076364" y="1298577"/>
                </a:cubicBezTo>
                <a:cubicBezTo>
                  <a:pt x="1074236" y="1297299"/>
                  <a:pt x="1072107" y="1291336"/>
                  <a:pt x="1072107" y="1285374"/>
                </a:cubicBezTo>
                <a:cubicBezTo>
                  <a:pt x="1072107" y="1273023"/>
                  <a:pt x="1066148" y="1272597"/>
                  <a:pt x="1052101" y="1283670"/>
                </a:cubicBezTo>
                <a:cubicBezTo>
                  <a:pt x="1046142" y="1288355"/>
                  <a:pt x="1038906" y="1292188"/>
                  <a:pt x="1035501" y="1292188"/>
                </a:cubicBezTo>
                <a:cubicBezTo>
                  <a:pt x="1027413" y="1292188"/>
                  <a:pt x="1000596" y="1325409"/>
                  <a:pt x="997617" y="1339038"/>
                </a:cubicBezTo>
                <a:cubicBezTo>
                  <a:pt x="994637" y="1353093"/>
                  <a:pt x="1005279" y="1381628"/>
                  <a:pt x="1013366" y="1381628"/>
                </a:cubicBezTo>
                <a:cubicBezTo>
                  <a:pt x="1016771" y="1381628"/>
                  <a:pt x="1026562" y="1370555"/>
                  <a:pt x="1035501" y="1357352"/>
                </a:cubicBezTo>
                <a:cubicBezTo>
                  <a:pt x="1051250" y="1332649"/>
                  <a:pt x="1053378" y="1341167"/>
                  <a:pt x="1037629" y="1367148"/>
                </a:cubicBezTo>
                <a:cubicBezTo>
                  <a:pt x="1032947" y="1374388"/>
                  <a:pt x="1029541" y="1382906"/>
                  <a:pt x="1029541" y="1385461"/>
                </a:cubicBezTo>
                <a:cubicBezTo>
                  <a:pt x="1029541" y="1388869"/>
                  <a:pt x="1032947" y="1389720"/>
                  <a:pt x="1039331" y="1387591"/>
                </a:cubicBezTo>
                <a:close/>
                <a:moveTo>
                  <a:pt x="1411846" y="1410391"/>
                </a:moveTo>
                <a:cubicBezTo>
                  <a:pt x="1417805" y="1410391"/>
                  <a:pt x="1419933" y="1409539"/>
                  <a:pt x="1417380" y="1408262"/>
                </a:cubicBezTo>
                <a:cubicBezTo>
                  <a:pt x="1414400" y="1407410"/>
                  <a:pt x="1409292" y="1407410"/>
                  <a:pt x="1406738" y="1408262"/>
                </a:cubicBezTo>
                <a:cubicBezTo>
                  <a:pt x="1403758" y="1409539"/>
                  <a:pt x="1405887" y="1410391"/>
                  <a:pt x="1411846" y="1410391"/>
                </a:cubicBezTo>
                <a:close/>
                <a:moveTo>
                  <a:pt x="131535" y="1424250"/>
                </a:moveTo>
                <a:cubicBezTo>
                  <a:pt x="134940" y="1424250"/>
                  <a:pt x="186445" y="1383789"/>
                  <a:pt x="206877" y="1365049"/>
                </a:cubicBezTo>
                <a:cubicBezTo>
                  <a:pt x="233268" y="1340773"/>
                  <a:pt x="247315" y="1298182"/>
                  <a:pt x="235822" y="1276035"/>
                </a:cubicBezTo>
                <a:cubicBezTo>
                  <a:pt x="233694" y="1272202"/>
                  <a:pt x="229437" y="1260703"/>
                  <a:pt x="226458" y="1250481"/>
                </a:cubicBezTo>
                <a:cubicBezTo>
                  <a:pt x="218370" y="1222371"/>
                  <a:pt x="210708" y="1228760"/>
                  <a:pt x="197087" y="1275183"/>
                </a:cubicBezTo>
                <a:cubicBezTo>
                  <a:pt x="187297" y="1309256"/>
                  <a:pt x="163034" y="1366753"/>
                  <a:pt x="168993" y="1341199"/>
                </a:cubicBezTo>
                <a:cubicBezTo>
                  <a:pt x="170270" y="1336514"/>
                  <a:pt x="174953" y="1317348"/>
                  <a:pt x="179635" y="1298608"/>
                </a:cubicBezTo>
                <a:cubicBezTo>
                  <a:pt x="191128" y="1252610"/>
                  <a:pt x="191979" y="1230037"/>
                  <a:pt x="183040" y="1221093"/>
                </a:cubicBezTo>
                <a:cubicBezTo>
                  <a:pt x="176229" y="1214279"/>
                  <a:pt x="174953" y="1214279"/>
                  <a:pt x="163460" y="1223223"/>
                </a:cubicBezTo>
                <a:cubicBezTo>
                  <a:pt x="156223" y="1228334"/>
                  <a:pt x="148987" y="1232593"/>
                  <a:pt x="146859" y="1232593"/>
                </a:cubicBezTo>
                <a:cubicBezTo>
                  <a:pt x="140474" y="1232593"/>
                  <a:pt x="121319" y="1255592"/>
                  <a:pt x="109401" y="1277313"/>
                </a:cubicBezTo>
                <a:cubicBezTo>
                  <a:pt x="99610" y="1296053"/>
                  <a:pt x="98333" y="1301589"/>
                  <a:pt x="100887" y="1325866"/>
                </a:cubicBezTo>
                <a:cubicBezTo>
                  <a:pt x="102164" y="1340773"/>
                  <a:pt x="105144" y="1354827"/>
                  <a:pt x="107272" y="1357809"/>
                </a:cubicBezTo>
                <a:cubicBezTo>
                  <a:pt x="109401" y="1360364"/>
                  <a:pt x="111103" y="1363346"/>
                  <a:pt x="111103" y="1364623"/>
                </a:cubicBezTo>
                <a:cubicBezTo>
                  <a:pt x="111103" y="1368882"/>
                  <a:pt x="120894" y="1405510"/>
                  <a:pt x="124724" y="1414880"/>
                </a:cubicBezTo>
                <a:cubicBezTo>
                  <a:pt x="126853" y="1419991"/>
                  <a:pt x="129832" y="1424250"/>
                  <a:pt x="131535" y="1424250"/>
                </a:cubicBezTo>
                <a:close/>
                <a:moveTo>
                  <a:pt x="555438" y="1444812"/>
                </a:moveTo>
                <a:cubicBezTo>
                  <a:pt x="550756" y="1444812"/>
                  <a:pt x="549479" y="1443535"/>
                  <a:pt x="552884" y="1442257"/>
                </a:cubicBezTo>
                <a:cubicBezTo>
                  <a:pt x="555864" y="1440979"/>
                  <a:pt x="559694" y="1441405"/>
                  <a:pt x="560971" y="1442683"/>
                </a:cubicBezTo>
                <a:cubicBezTo>
                  <a:pt x="562674" y="1443960"/>
                  <a:pt x="560120" y="1445238"/>
                  <a:pt x="555438" y="1444812"/>
                </a:cubicBezTo>
                <a:close/>
                <a:moveTo>
                  <a:pt x="1610629" y="1485660"/>
                </a:moveTo>
                <a:cubicBezTo>
                  <a:pt x="1609352" y="1486938"/>
                  <a:pt x="1606798" y="1484808"/>
                  <a:pt x="1605521" y="1480549"/>
                </a:cubicBezTo>
                <a:cubicBezTo>
                  <a:pt x="1602968" y="1474587"/>
                  <a:pt x="1603393" y="1474161"/>
                  <a:pt x="1607650" y="1477994"/>
                </a:cubicBezTo>
                <a:cubicBezTo>
                  <a:pt x="1610629" y="1480975"/>
                  <a:pt x="1611906" y="1484382"/>
                  <a:pt x="1610629" y="1485660"/>
                </a:cubicBezTo>
                <a:close/>
                <a:moveTo>
                  <a:pt x="1197002" y="1517106"/>
                </a:moveTo>
                <a:cubicBezTo>
                  <a:pt x="1192319" y="1517106"/>
                  <a:pt x="1191042" y="1515828"/>
                  <a:pt x="1194448" y="1514551"/>
                </a:cubicBezTo>
                <a:cubicBezTo>
                  <a:pt x="1197427" y="1513273"/>
                  <a:pt x="1201258" y="1513699"/>
                  <a:pt x="1202535" y="1514977"/>
                </a:cubicBezTo>
                <a:cubicBezTo>
                  <a:pt x="1204238" y="1516254"/>
                  <a:pt x="1201684" y="1517532"/>
                  <a:pt x="1197002" y="1517106"/>
                </a:cubicBezTo>
                <a:close/>
                <a:moveTo>
                  <a:pt x="619713" y="1525202"/>
                </a:moveTo>
                <a:cubicBezTo>
                  <a:pt x="627375" y="1524883"/>
                  <a:pt x="636314" y="1522327"/>
                  <a:pt x="653340" y="1517216"/>
                </a:cubicBezTo>
                <a:cubicBezTo>
                  <a:pt x="680582" y="1509124"/>
                  <a:pt x="724000" y="1483570"/>
                  <a:pt x="724000" y="1475477"/>
                </a:cubicBezTo>
                <a:cubicBezTo>
                  <a:pt x="724000" y="1473348"/>
                  <a:pt x="706122" y="1470792"/>
                  <a:pt x="684839" y="1469515"/>
                </a:cubicBezTo>
                <a:cubicBezTo>
                  <a:pt x="640570" y="1466959"/>
                  <a:pt x="575018" y="1455034"/>
                  <a:pt x="568633" y="1448645"/>
                </a:cubicBezTo>
                <a:cubicBezTo>
                  <a:pt x="565654" y="1445664"/>
                  <a:pt x="570336" y="1445238"/>
                  <a:pt x="581403" y="1446942"/>
                </a:cubicBezTo>
                <a:cubicBezTo>
                  <a:pt x="602686" y="1450775"/>
                  <a:pt x="724425" y="1442257"/>
                  <a:pt x="729533" y="1437146"/>
                </a:cubicBezTo>
                <a:cubicBezTo>
                  <a:pt x="732087" y="1434591"/>
                  <a:pt x="732513" y="1430331"/>
                  <a:pt x="730810" y="1427350"/>
                </a:cubicBezTo>
                <a:cubicBezTo>
                  <a:pt x="715061" y="1396259"/>
                  <a:pt x="703994" y="1386889"/>
                  <a:pt x="664407" y="1368575"/>
                </a:cubicBezTo>
                <a:cubicBezTo>
                  <a:pt x="653766" y="1363464"/>
                  <a:pt x="641847" y="1357928"/>
                  <a:pt x="638016" y="1355798"/>
                </a:cubicBezTo>
                <a:cubicBezTo>
                  <a:pt x="621841" y="1346854"/>
                  <a:pt x="583957" y="1354946"/>
                  <a:pt x="542242" y="1376242"/>
                </a:cubicBezTo>
                <a:cubicBezTo>
                  <a:pt x="485629" y="1405203"/>
                  <a:pt x="463069" y="1417980"/>
                  <a:pt x="463495" y="1420962"/>
                </a:cubicBezTo>
                <a:cubicBezTo>
                  <a:pt x="463921" y="1426072"/>
                  <a:pt x="535857" y="1488255"/>
                  <a:pt x="557566" y="1502309"/>
                </a:cubicBezTo>
                <a:cubicBezTo>
                  <a:pt x="567782" y="1508698"/>
                  <a:pt x="583957" y="1516790"/>
                  <a:pt x="593747" y="1519771"/>
                </a:cubicBezTo>
                <a:cubicBezTo>
                  <a:pt x="605666" y="1523605"/>
                  <a:pt x="612051" y="1525521"/>
                  <a:pt x="619713" y="1525202"/>
                </a:cubicBezTo>
                <a:close/>
                <a:moveTo>
                  <a:pt x="1628507" y="1560193"/>
                </a:moveTo>
                <a:cubicBezTo>
                  <a:pt x="1631912" y="1560193"/>
                  <a:pt x="1670648" y="1478846"/>
                  <a:pt x="1677884" y="1456273"/>
                </a:cubicBezTo>
                <a:cubicBezTo>
                  <a:pt x="1682566" y="1441792"/>
                  <a:pt x="1683418" y="1432848"/>
                  <a:pt x="1680438" y="1426459"/>
                </a:cubicBezTo>
                <a:cubicBezTo>
                  <a:pt x="1673202" y="1410275"/>
                  <a:pt x="1662134" y="1387702"/>
                  <a:pt x="1655750" y="1376203"/>
                </a:cubicBezTo>
                <a:cubicBezTo>
                  <a:pt x="1642980" y="1352352"/>
                  <a:pt x="1611481" y="1337445"/>
                  <a:pt x="1611481" y="1354907"/>
                </a:cubicBezTo>
                <a:cubicBezTo>
                  <a:pt x="1611481" y="1359166"/>
                  <a:pt x="1609352" y="1364703"/>
                  <a:pt x="1606798" y="1367259"/>
                </a:cubicBezTo>
                <a:cubicBezTo>
                  <a:pt x="1603393" y="1370666"/>
                  <a:pt x="1602542" y="1388128"/>
                  <a:pt x="1603819" y="1421349"/>
                </a:cubicBezTo>
                <a:cubicBezTo>
                  <a:pt x="1604670" y="1448606"/>
                  <a:pt x="1604245" y="1470753"/>
                  <a:pt x="1602542" y="1470753"/>
                </a:cubicBezTo>
                <a:cubicBezTo>
                  <a:pt x="1600839" y="1470753"/>
                  <a:pt x="1597434" y="1454143"/>
                  <a:pt x="1594880" y="1433700"/>
                </a:cubicBezTo>
                <a:cubicBezTo>
                  <a:pt x="1592326" y="1412830"/>
                  <a:pt x="1589346" y="1389832"/>
                  <a:pt x="1588069" y="1381739"/>
                </a:cubicBezTo>
                <a:cubicBezTo>
                  <a:pt x="1587218" y="1373647"/>
                  <a:pt x="1584664" y="1365555"/>
                  <a:pt x="1582536" y="1363425"/>
                </a:cubicBezTo>
                <a:cubicBezTo>
                  <a:pt x="1578279" y="1359166"/>
                  <a:pt x="1564658" y="1363425"/>
                  <a:pt x="1564658" y="1368962"/>
                </a:cubicBezTo>
                <a:cubicBezTo>
                  <a:pt x="1564658" y="1371092"/>
                  <a:pt x="1559976" y="1383017"/>
                  <a:pt x="1554016" y="1395794"/>
                </a:cubicBezTo>
                <a:cubicBezTo>
                  <a:pt x="1534010" y="1439237"/>
                  <a:pt x="1541247" y="1461809"/>
                  <a:pt x="1596583" y="1525695"/>
                </a:cubicBezTo>
                <a:cubicBezTo>
                  <a:pt x="1613183" y="1544861"/>
                  <a:pt x="1627230" y="1560193"/>
                  <a:pt x="1628507" y="1560193"/>
                </a:cubicBezTo>
                <a:close/>
                <a:moveTo>
                  <a:pt x="1165503" y="1567789"/>
                </a:moveTo>
                <a:cubicBezTo>
                  <a:pt x="1166780" y="1568215"/>
                  <a:pt x="1181678" y="1564807"/>
                  <a:pt x="1199130" y="1560123"/>
                </a:cubicBezTo>
                <a:cubicBezTo>
                  <a:pt x="1216156" y="1555438"/>
                  <a:pt x="1242547" y="1550327"/>
                  <a:pt x="1257445" y="1549049"/>
                </a:cubicBezTo>
                <a:cubicBezTo>
                  <a:pt x="1280006" y="1546494"/>
                  <a:pt x="1284688" y="1544790"/>
                  <a:pt x="1284688" y="1538401"/>
                </a:cubicBezTo>
                <a:cubicBezTo>
                  <a:pt x="1284688" y="1534142"/>
                  <a:pt x="1282134" y="1529031"/>
                  <a:pt x="1278729" y="1527328"/>
                </a:cubicBezTo>
                <a:cubicBezTo>
                  <a:pt x="1275749" y="1525624"/>
                  <a:pt x="1269364" y="1517532"/>
                  <a:pt x="1265107" y="1509440"/>
                </a:cubicBezTo>
                <a:cubicBezTo>
                  <a:pt x="1256168" y="1494107"/>
                  <a:pt x="1254466" y="1490700"/>
                  <a:pt x="1236162" y="1462164"/>
                </a:cubicBezTo>
                <a:cubicBezTo>
                  <a:pt x="1216582" y="1432351"/>
                  <a:pt x="1184657" y="1403390"/>
                  <a:pt x="1164226" y="1397853"/>
                </a:cubicBezTo>
                <a:cubicBezTo>
                  <a:pt x="1137835" y="1390612"/>
                  <a:pt x="1068026" y="1394871"/>
                  <a:pt x="1053554" y="1404667"/>
                </a:cubicBezTo>
                <a:cubicBezTo>
                  <a:pt x="1047169" y="1408500"/>
                  <a:pt x="1042061" y="1414463"/>
                  <a:pt x="1042061" y="1417870"/>
                </a:cubicBezTo>
                <a:cubicBezTo>
                  <a:pt x="1042061" y="1430222"/>
                  <a:pt x="1135281" y="1491978"/>
                  <a:pt x="1182529" y="1510718"/>
                </a:cubicBezTo>
                <a:cubicBezTo>
                  <a:pt x="1185934" y="1511995"/>
                  <a:pt x="1181252" y="1511995"/>
                  <a:pt x="1171888" y="1510718"/>
                </a:cubicBezTo>
                <a:cubicBezTo>
                  <a:pt x="1162523" y="1509440"/>
                  <a:pt x="1133578" y="1499644"/>
                  <a:pt x="1108038" y="1489422"/>
                </a:cubicBezTo>
                <a:cubicBezTo>
                  <a:pt x="1082073" y="1479201"/>
                  <a:pt x="1058662" y="1470683"/>
                  <a:pt x="1055682" y="1470683"/>
                </a:cubicBezTo>
                <a:cubicBezTo>
                  <a:pt x="1052702" y="1470683"/>
                  <a:pt x="1050574" y="1468979"/>
                  <a:pt x="1050574" y="1467275"/>
                </a:cubicBezTo>
                <a:cubicBezTo>
                  <a:pt x="1050574" y="1465146"/>
                  <a:pt x="1045892" y="1461313"/>
                  <a:pt x="1039933" y="1458757"/>
                </a:cubicBezTo>
                <a:cubicBezTo>
                  <a:pt x="1030568" y="1454498"/>
                  <a:pt x="1029291" y="1454924"/>
                  <a:pt x="1029291" y="1462590"/>
                </a:cubicBezTo>
                <a:cubicBezTo>
                  <a:pt x="1029291" y="1467701"/>
                  <a:pt x="1034825" y="1481756"/>
                  <a:pt x="1041635" y="1493681"/>
                </a:cubicBezTo>
                <a:cubicBezTo>
                  <a:pt x="1065472" y="1534994"/>
                  <a:pt x="1099099" y="1559271"/>
                  <a:pt x="1139963" y="1564382"/>
                </a:cubicBezTo>
                <a:cubicBezTo>
                  <a:pt x="1152733" y="1566085"/>
                  <a:pt x="1164226" y="1567789"/>
                  <a:pt x="1165503" y="1567789"/>
                </a:cubicBezTo>
                <a:close/>
                <a:moveTo>
                  <a:pt x="1073084" y="1589763"/>
                </a:moveTo>
                <a:cubicBezTo>
                  <a:pt x="1080626" y="1591900"/>
                  <a:pt x="1075119" y="1585591"/>
                  <a:pt x="1054049" y="1564189"/>
                </a:cubicBezTo>
                <a:cubicBezTo>
                  <a:pt x="1020847" y="1530117"/>
                  <a:pt x="1002969" y="1505414"/>
                  <a:pt x="993179" y="1480712"/>
                </a:cubicBezTo>
                <a:cubicBezTo>
                  <a:pt x="989348" y="1470064"/>
                  <a:pt x="983815" y="1458990"/>
                  <a:pt x="981686" y="1456009"/>
                </a:cubicBezTo>
                <a:cubicBezTo>
                  <a:pt x="979558" y="1453028"/>
                  <a:pt x="976578" y="1433010"/>
                  <a:pt x="975301" y="1411289"/>
                </a:cubicBezTo>
                <a:cubicBezTo>
                  <a:pt x="973599" y="1372958"/>
                  <a:pt x="981686" y="1315035"/>
                  <a:pt x="1001692" y="1225169"/>
                </a:cubicBezTo>
                <a:cubicBezTo>
                  <a:pt x="1005523" y="1209836"/>
                  <a:pt x="1009354" y="1184282"/>
                  <a:pt x="1010631" y="1168097"/>
                </a:cubicBezTo>
                <a:lnTo>
                  <a:pt x="1013611" y="1139136"/>
                </a:lnTo>
                <a:lnTo>
                  <a:pt x="1026806" y="1153191"/>
                </a:lnTo>
                <a:cubicBezTo>
                  <a:pt x="1034043" y="1161283"/>
                  <a:pt x="1050643" y="1183430"/>
                  <a:pt x="1063413" y="1203022"/>
                </a:cubicBezTo>
                <a:cubicBezTo>
                  <a:pt x="1111087" y="1273296"/>
                  <a:pt x="1189409" y="1347829"/>
                  <a:pt x="1242617" y="1372532"/>
                </a:cubicBezTo>
                <a:cubicBezTo>
                  <a:pt x="1253258" y="1377643"/>
                  <a:pt x="1268582" y="1384883"/>
                  <a:pt x="1276670" y="1388716"/>
                </a:cubicBezTo>
                <a:cubicBezTo>
                  <a:pt x="1291993" y="1395956"/>
                  <a:pt x="1365207" y="1412567"/>
                  <a:pt x="1382234" y="1412567"/>
                </a:cubicBezTo>
                <a:cubicBezTo>
                  <a:pt x="1402665" y="1412567"/>
                  <a:pt x="1390321" y="1404900"/>
                  <a:pt x="1365633" y="1402345"/>
                </a:cubicBezTo>
                <a:cubicBezTo>
                  <a:pt x="1351160" y="1400641"/>
                  <a:pt x="1336262" y="1397660"/>
                  <a:pt x="1332431" y="1395531"/>
                </a:cubicBezTo>
                <a:cubicBezTo>
                  <a:pt x="1328600" y="1393827"/>
                  <a:pt x="1317107" y="1389994"/>
                  <a:pt x="1306892" y="1387012"/>
                </a:cubicBezTo>
                <a:cubicBezTo>
                  <a:pt x="1296676" y="1384457"/>
                  <a:pt x="1283055" y="1378494"/>
                  <a:pt x="1277095" y="1374235"/>
                </a:cubicBezTo>
                <a:cubicBezTo>
                  <a:pt x="1271136" y="1370402"/>
                  <a:pt x="1260069" y="1363162"/>
                  <a:pt x="1252407" y="1358903"/>
                </a:cubicBezTo>
                <a:cubicBezTo>
                  <a:pt x="1186855" y="1320145"/>
                  <a:pt x="1132370" y="1272018"/>
                  <a:pt x="1108533" y="1231557"/>
                </a:cubicBezTo>
                <a:cubicBezTo>
                  <a:pt x="1103851" y="1223465"/>
                  <a:pt x="1088102" y="1200466"/>
                  <a:pt x="1073629" y="1180023"/>
                </a:cubicBezTo>
                <a:cubicBezTo>
                  <a:pt x="1058731" y="1160005"/>
                  <a:pt x="1046813" y="1140414"/>
                  <a:pt x="1046813" y="1137432"/>
                </a:cubicBezTo>
                <a:cubicBezTo>
                  <a:pt x="1046813" y="1134025"/>
                  <a:pt x="1037448" y="1111878"/>
                  <a:pt x="1025955" y="1087601"/>
                </a:cubicBezTo>
                <a:cubicBezTo>
                  <a:pt x="1003395" y="1039900"/>
                  <a:pt x="994031" y="1014346"/>
                  <a:pt x="989348" y="988791"/>
                </a:cubicBezTo>
                <a:cubicBezTo>
                  <a:pt x="987646" y="979422"/>
                  <a:pt x="984666" y="970052"/>
                  <a:pt x="982963" y="967496"/>
                </a:cubicBezTo>
                <a:cubicBezTo>
                  <a:pt x="971470" y="952164"/>
                  <a:pt x="965937" y="781802"/>
                  <a:pt x="974876" y="720471"/>
                </a:cubicBezTo>
                <a:cubicBezTo>
                  <a:pt x="977004" y="704287"/>
                  <a:pt x="982963" y="682140"/>
                  <a:pt x="988071" y="671918"/>
                </a:cubicBezTo>
                <a:lnTo>
                  <a:pt x="997010" y="653604"/>
                </a:lnTo>
                <a:lnTo>
                  <a:pt x="1002969" y="669789"/>
                </a:lnTo>
                <a:cubicBezTo>
                  <a:pt x="1005949" y="679159"/>
                  <a:pt x="1014037" y="702583"/>
                  <a:pt x="1020847" y="722601"/>
                </a:cubicBezTo>
                <a:cubicBezTo>
                  <a:pt x="1027658" y="742618"/>
                  <a:pt x="1037022" y="766895"/>
                  <a:pt x="1042130" y="775839"/>
                </a:cubicBezTo>
                <a:cubicBezTo>
                  <a:pt x="1047238" y="785209"/>
                  <a:pt x="1051069" y="795005"/>
                  <a:pt x="1051069" y="797134"/>
                </a:cubicBezTo>
                <a:cubicBezTo>
                  <a:pt x="1051069" y="799690"/>
                  <a:pt x="1064265" y="821837"/>
                  <a:pt x="1080440" y="846539"/>
                </a:cubicBezTo>
                <a:cubicBezTo>
                  <a:pt x="1127688" y="918517"/>
                  <a:pt x="1188983" y="972607"/>
                  <a:pt x="1257515" y="1002420"/>
                </a:cubicBezTo>
                <a:cubicBezTo>
                  <a:pt x="1285183" y="1014772"/>
                  <a:pt x="1330303" y="1031808"/>
                  <a:pt x="1349032" y="1037345"/>
                </a:cubicBezTo>
                <a:cubicBezTo>
                  <a:pt x="1407348" y="1053955"/>
                  <a:pt x="1442252" y="1073121"/>
                  <a:pt x="1483115" y="1110174"/>
                </a:cubicBezTo>
                <a:cubicBezTo>
                  <a:pt x="1527384" y="1150209"/>
                  <a:pt x="1545262" y="1179171"/>
                  <a:pt x="1558032" y="1230705"/>
                </a:cubicBezTo>
                <a:cubicBezTo>
                  <a:pt x="1560160" y="1240075"/>
                  <a:pt x="1566971" y="1256260"/>
                  <a:pt x="1572504" y="1266907"/>
                </a:cubicBezTo>
                <a:cubicBezTo>
                  <a:pt x="1578464" y="1277981"/>
                  <a:pt x="1583146" y="1289480"/>
                  <a:pt x="1583146" y="1292036"/>
                </a:cubicBezTo>
                <a:cubicBezTo>
                  <a:pt x="1583146" y="1295017"/>
                  <a:pt x="1585274" y="1297572"/>
                  <a:pt x="1587402" y="1297572"/>
                </a:cubicBezTo>
                <a:cubicBezTo>
                  <a:pt x="1592510" y="1297572"/>
                  <a:pt x="1592936" y="1283944"/>
                  <a:pt x="1587828" y="1277981"/>
                </a:cubicBezTo>
                <a:cubicBezTo>
                  <a:pt x="1586125" y="1275851"/>
                  <a:pt x="1581869" y="1262222"/>
                  <a:pt x="1579315" y="1247742"/>
                </a:cubicBezTo>
                <a:cubicBezTo>
                  <a:pt x="1576335" y="1233261"/>
                  <a:pt x="1571653" y="1215799"/>
                  <a:pt x="1568248" y="1209410"/>
                </a:cubicBezTo>
                <a:cubicBezTo>
                  <a:pt x="1564842" y="1203022"/>
                  <a:pt x="1561863" y="1194929"/>
                  <a:pt x="1561863" y="1191948"/>
                </a:cubicBezTo>
                <a:cubicBezTo>
                  <a:pt x="1561863" y="1176190"/>
                  <a:pt x="1524830" y="1115711"/>
                  <a:pt x="1498014" y="1086324"/>
                </a:cubicBezTo>
                <a:cubicBezTo>
                  <a:pt x="1481413" y="1068436"/>
                  <a:pt x="1469069" y="1052677"/>
                  <a:pt x="1470346" y="1050548"/>
                </a:cubicBezTo>
                <a:cubicBezTo>
                  <a:pt x="1471623" y="1048418"/>
                  <a:pt x="1487372" y="1043733"/>
                  <a:pt x="1505675" y="1039474"/>
                </a:cubicBezTo>
                <a:cubicBezTo>
                  <a:pt x="1538877" y="1032234"/>
                  <a:pt x="1598044" y="1006254"/>
                  <a:pt x="1616773" y="990495"/>
                </a:cubicBezTo>
                <a:cubicBezTo>
                  <a:pt x="1632523" y="977718"/>
                  <a:pt x="1624861" y="976866"/>
                  <a:pt x="1602726" y="989217"/>
                </a:cubicBezTo>
                <a:cubicBezTo>
                  <a:pt x="1577187" y="1003272"/>
                  <a:pt x="1532918" y="1019457"/>
                  <a:pt x="1509932" y="1022864"/>
                </a:cubicBezTo>
                <a:cubicBezTo>
                  <a:pt x="1415010" y="1036493"/>
                  <a:pt x="1311574" y="1013494"/>
                  <a:pt x="1240063" y="962811"/>
                </a:cubicBezTo>
                <a:cubicBezTo>
                  <a:pt x="1218354" y="947479"/>
                  <a:pt x="1200051" y="928739"/>
                  <a:pt x="1200051" y="921499"/>
                </a:cubicBezTo>
                <a:cubicBezTo>
                  <a:pt x="1200051" y="920647"/>
                  <a:pt x="1222611" y="920647"/>
                  <a:pt x="1250279" y="921924"/>
                </a:cubicBezTo>
                <a:cubicBezTo>
                  <a:pt x="1292419" y="923628"/>
                  <a:pt x="1304763" y="922350"/>
                  <a:pt x="1329877" y="914684"/>
                </a:cubicBezTo>
                <a:cubicBezTo>
                  <a:pt x="1368187" y="903185"/>
                  <a:pt x="1420969" y="872094"/>
                  <a:pt x="1437144" y="851650"/>
                </a:cubicBezTo>
                <a:cubicBezTo>
                  <a:pt x="1471197" y="808634"/>
                  <a:pt x="1503121" y="743470"/>
                  <a:pt x="1493331" y="737082"/>
                </a:cubicBezTo>
                <a:cubicBezTo>
                  <a:pt x="1491203" y="735804"/>
                  <a:pt x="1489500" y="736656"/>
                  <a:pt x="1489500" y="738785"/>
                </a:cubicBezTo>
                <a:cubicBezTo>
                  <a:pt x="1489500" y="750711"/>
                  <a:pt x="1445657" y="812041"/>
                  <a:pt x="1420543" y="835040"/>
                </a:cubicBezTo>
                <a:cubicBezTo>
                  <a:pt x="1370315" y="881889"/>
                  <a:pt x="1320087" y="901055"/>
                  <a:pt x="1264751" y="895092"/>
                </a:cubicBezTo>
                <a:cubicBezTo>
                  <a:pt x="1237083" y="892111"/>
                  <a:pt x="1193666" y="874649"/>
                  <a:pt x="1182173" y="862298"/>
                </a:cubicBezTo>
                <a:cubicBezTo>
                  <a:pt x="1179193" y="858891"/>
                  <a:pt x="1172383" y="851650"/>
                  <a:pt x="1167275" y="846113"/>
                </a:cubicBezTo>
                <a:lnTo>
                  <a:pt x="1157910" y="835466"/>
                </a:lnTo>
                <a:lnTo>
                  <a:pt x="1194943" y="836318"/>
                </a:lnTo>
                <a:cubicBezTo>
                  <a:pt x="1215374" y="836743"/>
                  <a:pt x="1228144" y="835892"/>
                  <a:pt x="1223462" y="834614"/>
                </a:cubicBezTo>
                <a:cubicBezTo>
                  <a:pt x="1218780" y="833336"/>
                  <a:pt x="1213246" y="830781"/>
                  <a:pt x="1210692" y="829077"/>
                </a:cubicBezTo>
                <a:cubicBezTo>
                  <a:pt x="1208564" y="827374"/>
                  <a:pt x="1200902" y="824818"/>
                  <a:pt x="1193666" y="823115"/>
                </a:cubicBezTo>
                <a:cubicBezTo>
                  <a:pt x="1146843" y="812041"/>
                  <a:pt x="1094487" y="767321"/>
                  <a:pt x="1071501" y="718342"/>
                </a:cubicBezTo>
                <a:cubicBezTo>
                  <a:pt x="1051920" y="676603"/>
                  <a:pt x="1051920" y="676177"/>
                  <a:pt x="1044684" y="639550"/>
                </a:cubicBezTo>
                <a:cubicBezTo>
                  <a:pt x="1031914" y="576090"/>
                  <a:pt x="1030637" y="558628"/>
                  <a:pt x="1030212" y="434263"/>
                </a:cubicBezTo>
                <a:cubicBezTo>
                  <a:pt x="1029786" y="310325"/>
                  <a:pt x="1029786" y="309899"/>
                  <a:pt x="1019996" y="297974"/>
                </a:cubicBezTo>
                <a:cubicBezTo>
                  <a:pt x="1002118" y="276679"/>
                  <a:pt x="980409" y="243884"/>
                  <a:pt x="970619" y="223015"/>
                </a:cubicBezTo>
                <a:cubicBezTo>
                  <a:pt x="961680" y="204275"/>
                  <a:pt x="953167" y="200016"/>
                  <a:pt x="953167" y="214071"/>
                </a:cubicBezTo>
                <a:cubicBezTo>
                  <a:pt x="953167" y="217478"/>
                  <a:pt x="951464" y="220033"/>
                  <a:pt x="949762" y="220033"/>
                </a:cubicBezTo>
                <a:cubicBezTo>
                  <a:pt x="947633" y="220033"/>
                  <a:pt x="943377" y="227700"/>
                  <a:pt x="940397" y="237069"/>
                </a:cubicBezTo>
                <a:cubicBezTo>
                  <a:pt x="937418" y="246439"/>
                  <a:pt x="933161" y="254106"/>
                  <a:pt x="931033" y="254106"/>
                </a:cubicBezTo>
                <a:cubicBezTo>
                  <a:pt x="929330" y="254106"/>
                  <a:pt x="927627" y="256661"/>
                  <a:pt x="927627" y="259642"/>
                </a:cubicBezTo>
                <a:cubicBezTo>
                  <a:pt x="927627" y="262198"/>
                  <a:pt x="920817" y="273271"/>
                  <a:pt x="912729" y="283493"/>
                </a:cubicBezTo>
                <a:cubicBezTo>
                  <a:pt x="904642" y="293715"/>
                  <a:pt x="897831" y="303085"/>
                  <a:pt x="897831" y="303937"/>
                </a:cubicBezTo>
                <a:cubicBezTo>
                  <a:pt x="897831" y="306492"/>
                  <a:pt x="909324" y="400617"/>
                  <a:pt x="913155" y="426597"/>
                </a:cubicBezTo>
                <a:cubicBezTo>
                  <a:pt x="917411" y="458540"/>
                  <a:pt x="919965" y="560757"/>
                  <a:pt x="916560" y="568849"/>
                </a:cubicBezTo>
                <a:cubicBezTo>
                  <a:pt x="914858" y="572682"/>
                  <a:pt x="913155" y="581201"/>
                  <a:pt x="912304" y="588015"/>
                </a:cubicBezTo>
                <a:cubicBezTo>
                  <a:pt x="899959" y="711953"/>
                  <a:pt x="844623" y="804375"/>
                  <a:pt x="759917" y="843558"/>
                </a:cubicBezTo>
                <a:cubicBezTo>
                  <a:pt x="736080" y="854631"/>
                  <a:pt x="692237" y="867409"/>
                  <a:pt x="666271" y="870390"/>
                </a:cubicBezTo>
                <a:cubicBezTo>
                  <a:pt x="629664" y="875075"/>
                  <a:pt x="564538" y="846113"/>
                  <a:pt x="533891" y="811615"/>
                </a:cubicBezTo>
                <a:cubicBezTo>
                  <a:pt x="519844" y="795857"/>
                  <a:pt x="487494" y="741767"/>
                  <a:pt x="482811" y="726008"/>
                </a:cubicBezTo>
                <a:cubicBezTo>
                  <a:pt x="481109" y="720471"/>
                  <a:pt x="477278" y="710676"/>
                  <a:pt x="473872" y="703435"/>
                </a:cubicBezTo>
                <a:cubicBezTo>
                  <a:pt x="470893" y="696621"/>
                  <a:pt x="466636" y="682140"/>
                  <a:pt x="464082" y="671492"/>
                </a:cubicBezTo>
                <a:cubicBezTo>
                  <a:pt x="460251" y="654030"/>
                  <a:pt x="459826" y="655734"/>
                  <a:pt x="461103" y="688529"/>
                </a:cubicBezTo>
                <a:cubicBezTo>
                  <a:pt x="461954" y="718342"/>
                  <a:pt x="464508" y="730267"/>
                  <a:pt x="475575" y="756673"/>
                </a:cubicBezTo>
                <a:cubicBezTo>
                  <a:pt x="493878" y="798838"/>
                  <a:pt x="527080" y="839299"/>
                  <a:pt x="563687" y="864001"/>
                </a:cubicBezTo>
                <a:cubicBezTo>
                  <a:pt x="588801" y="880612"/>
                  <a:pt x="601571" y="885723"/>
                  <a:pt x="643711" y="895944"/>
                </a:cubicBezTo>
                <a:cubicBezTo>
                  <a:pt x="670954" y="902333"/>
                  <a:pt x="693514" y="909147"/>
                  <a:pt x="693514" y="910425"/>
                </a:cubicBezTo>
                <a:cubicBezTo>
                  <a:pt x="693514" y="922350"/>
                  <a:pt x="643711" y="942368"/>
                  <a:pt x="587098" y="952590"/>
                </a:cubicBezTo>
                <a:cubicBezTo>
                  <a:pt x="530911" y="963237"/>
                  <a:pt x="518567" y="963237"/>
                  <a:pt x="461103" y="952590"/>
                </a:cubicBezTo>
                <a:cubicBezTo>
                  <a:pt x="381504" y="938109"/>
                  <a:pt x="336809" y="915536"/>
                  <a:pt x="285304" y="864427"/>
                </a:cubicBezTo>
                <a:cubicBezTo>
                  <a:pt x="260190" y="838873"/>
                  <a:pt x="258062" y="844836"/>
                  <a:pt x="282325" y="873371"/>
                </a:cubicBezTo>
                <a:cubicBezTo>
                  <a:pt x="305736" y="901055"/>
                  <a:pt x="324891" y="916388"/>
                  <a:pt x="359370" y="935553"/>
                </a:cubicBezTo>
                <a:cubicBezTo>
                  <a:pt x="373416" y="943220"/>
                  <a:pt x="388314" y="952590"/>
                  <a:pt x="392145" y="955997"/>
                </a:cubicBezTo>
                <a:cubicBezTo>
                  <a:pt x="401510" y="963663"/>
                  <a:pt x="397679" y="967922"/>
                  <a:pt x="362775" y="988366"/>
                </a:cubicBezTo>
                <a:cubicBezTo>
                  <a:pt x="319357" y="1014346"/>
                  <a:pt x="265724" y="1076102"/>
                  <a:pt x="232097" y="1139136"/>
                </a:cubicBezTo>
                <a:cubicBezTo>
                  <a:pt x="225712" y="1151487"/>
                  <a:pt x="221030" y="1162561"/>
                  <a:pt x="221881" y="1163412"/>
                </a:cubicBezTo>
                <a:cubicBezTo>
                  <a:pt x="222732" y="1164690"/>
                  <a:pt x="235502" y="1149358"/>
                  <a:pt x="250400" y="1129340"/>
                </a:cubicBezTo>
                <a:cubicBezTo>
                  <a:pt x="334681" y="1015198"/>
                  <a:pt x="379376" y="991347"/>
                  <a:pt x="521972" y="982403"/>
                </a:cubicBezTo>
                <a:cubicBezTo>
                  <a:pt x="561133" y="979847"/>
                  <a:pt x="609658" y="974737"/>
                  <a:pt x="629664" y="971329"/>
                </a:cubicBezTo>
                <a:cubicBezTo>
                  <a:pt x="667974" y="964089"/>
                  <a:pt x="740336" y="938109"/>
                  <a:pt x="766727" y="921924"/>
                </a:cubicBezTo>
                <a:cubicBezTo>
                  <a:pt x="786308" y="909999"/>
                  <a:pt x="825043" y="875501"/>
                  <a:pt x="869312" y="832059"/>
                </a:cubicBezTo>
                <a:cubicBezTo>
                  <a:pt x="887615" y="813319"/>
                  <a:pt x="903790" y="799264"/>
                  <a:pt x="904642" y="800542"/>
                </a:cubicBezTo>
                <a:cubicBezTo>
                  <a:pt x="907621" y="803097"/>
                  <a:pt x="914006" y="840577"/>
                  <a:pt x="921242" y="892963"/>
                </a:cubicBezTo>
                <a:cubicBezTo>
                  <a:pt x="924648" y="917239"/>
                  <a:pt x="929330" y="942368"/>
                  <a:pt x="931458" y="948331"/>
                </a:cubicBezTo>
                <a:cubicBezTo>
                  <a:pt x="933587" y="954293"/>
                  <a:pt x="937843" y="971329"/>
                  <a:pt x="940823" y="986662"/>
                </a:cubicBezTo>
                <a:cubicBezTo>
                  <a:pt x="943377" y="1001995"/>
                  <a:pt x="947208" y="1016475"/>
                  <a:pt x="948910" y="1018605"/>
                </a:cubicBezTo>
                <a:cubicBezTo>
                  <a:pt x="951039" y="1021160"/>
                  <a:pt x="954444" y="1041178"/>
                  <a:pt x="957424" y="1063325"/>
                </a:cubicBezTo>
                <a:cubicBezTo>
                  <a:pt x="959978" y="1085472"/>
                  <a:pt x="963383" y="1108471"/>
                  <a:pt x="964660" y="1114433"/>
                </a:cubicBezTo>
                <a:cubicBezTo>
                  <a:pt x="967640" y="1128488"/>
                  <a:pt x="967214" y="1180449"/>
                  <a:pt x="964234" y="1201744"/>
                </a:cubicBezTo>
                <a:cubicBezTo>
                  <a:pt x="956998" y="1245186"/>
                  <a:pt x="952316" y="1269463"/>
                  <a:pt x="948910" y="1275851"/>
                </a:cubicBezTo>
                <a:cubicBezTo>
                  <a:pt x="946782" y="1279684"/>
                  <a:pt x="938269" y="1297147"/>
                  <a:pt x="929330" y="1314609"/>
                </a:cubicBezTo>
                <a:cubicBezTo>
                  <a:pt x="920817" y="1332071"/>
                  <a:pt x="912729" y="1347403"/>
                  <a:pt x="911027" y="1348681"/>
                </a:cubicBezTo>
                <a:cubicBezTo>
                  <a:pt x="909750" y="1349959"/>
                  <a:pt x="903365" y="1358477"/>
                  <a:pt x="896980" y="1367847"/>
                </a:cubicBezTo>
                <a:cubicBezTo>
                  <a:pt x="882082" y="1389142"/>
                  <a:pt x="833982" y="1439399"/>
                  <a:pt x="787159" y="1482415"/>
                </a:cubicBezTo>
                <a:cubicBezTo>
                  <a:pt x="767153" y="1500729"/>
                  <a:pt x="755235" y="1513506"/>
                  <a:pt x="760768" y="1510951"/>
                </a:cubicBezTo>
                <a:cubicBezTo>
                  <a:pt x="779497" y="1501155"/>
                  <a:pt x="806740" y="1481137"/>
                  <a:pt x="821212" y="1466231"/>
                </a:cubicBezTo>
                <a:cubicBezTo>
                  <a:pt x="829300" y="1457713"/>
                  <a:pt x="837813" y="1450898"/>
                  <a:pt x="839515" y="1450898"/>
                </a:cubicBezTo>
                <a:cubicBezTo>
                  <a:pt x="841644" y="1450898"/>
                  <a:pt x="861224" y="1433436"/>
                  <a:pt x="882933" y="1412141"/>
                </a:cubicBezTo>
                <a:cubicBezTo>
                  <a:pt x="904642" y="1390846"/>
                  <a:pt x="926350" y="1370828"/>
                  <a:pt x="931033" y="1367421"/>
                </a:cubicBezTo>
                <a:cubicBezTo>
                  <a:pt x="939546" y="1361458"/>
                  <a:pt x="939972" y="1362310"/>
                  <a:pt x="942951" y="1381476"/>
                </a:cubicBezTo>
                <a:cubicBezTo>
                  <a:pt x="944228" y="1392975"/>
                  <a:pt x="947208" y="1404049"/>
                  <a:pt x="948910" y="1406178"/>
                </a:cubicBezTo>
                <a:cubicBezTo>
                  <a:pt x="950613" y="1408734"/>
                  <a:pt x="953593" y="1418955"/>
                  <a:pt x="955295" y="1429603"/>
                </a:cubicBezTo>
                <a:cubicBezTo>
                  <a:pt x="958701" y="1448769"/>
                  <a:pt x="977855" y="1490933"/>
                  <a:pt x="992328" y="1510525"/>
                </a:cubicBezTo>
                <a:cubicBezTo>
                  <a:pt x="996584" y="1516488"/>
                  <a:pt x="1003395" y="1525432"/>
                  <a:pt x="1007652" y="1530968"/>
                </a:cubicBezTo>
                <a:cubicBezTo>
                  <a:pt x="1026806" y="1556949"/>
                  <a:pt x="1049792" y="1579947"/>
                  <a:pt x="1061285" y="1585058"/>
                </a:cubicBezTo>
                <a:cubicBezTo>
                  <a:pt x="1066606" y="1587401"/>
                  <a:pt x="1070570" y="1589051"/>
                  <a:pt x="1073084" y="1589763"/>
                </a:cubicBezTo>
                <a:close/>
                <a:moveTo>
                  <a:pt x="1442133" y="1619215"/>
                </a:moveTo>
                <a:cubicBezTo>
                  <a:pt x="1447667" y="1619641"/>
                  <a:pt x="1449369" y="1611549"/>
                  <a:pt x="1451923" y="1568533"/>
                </a:cubicBezTo>
                <a:cubicBezTo>
                  <a:pt x="1455754" y="1501666"/>
                  <a:pt x="1451923" y="1488462"/>
                  <a:pt x="1422127" y="1459075"/>
                </a:cubicBezTo>
                <a:cubicBezTo>
                  <a:pt x="1409357" y="1446724"/>
                  <a:pt x="1393608" y="1435224"/>
                  <a:pt x="1387223" y="1433947"/>
                </a:cubicBezTo>
                <a:cubicBezTo>
                  <a:pt x="1380838" y="1432243"/>
                  <a:pt x="1373602" y="1429688"/>
                  <a:pt x="1371473" y="1427558"/>
                </a:cubicBezTo>
                <a:cubicBezTo>
                  <a:pt x="1368919" y="1425854"/>
                  <a:pt x="1364237" y="1425854"/>
                  <a:pt x="1360832" y="1427984"/>
                </a:cubicBezTo>
                <a:cubicBezTo>
                  <a:pt x="1356149" y="1430965"/>
                  <a:pt x="1359129" y="1438632"/>
                  <a:pt x="1376581" y="1467167"/>
                </a:cubicBezTo>
                <a:cubicBezTo>
                  <a:pt x="1400418" y="1506350"/>
                  <a:pt x="1416168" y="1538293"/>
                  <a:pt x="1416168" y="1547237"/>
                </a:cubicBezTo>
                <a:cubicBezTo>
                  <a:pt x="1416168" y="1550219"/>
                  <a:pt x="1411060" y="1543404"/>
                  <a:pt x="1405101" y="1531905"/>
                </a:cubicBezTo>
                <a:cubicBezTo>
                  <a:pt x="1383392" y="1491018"/>
                  <a:pt x="1341677" y="1441187"/>
                  <a:pt x="1328481" y="1440761"/>
                </a:cubicBezTo>
                <a:cubicBezTo>
                  <a:pt x="1320820" y="1440761"/>
                  <a:pt x="1309752" y="1472278"/>
                  <a:pt x="1309752" y="1493999"/>
                </a:cubicBezTo>
                <a:cubicBezTo>
                  <a:pt x="1309752" y="1537016"/>
                  <a:pt x="1334015" y="1566829"/>
                  <a:pt x="1395310" y="1598346"/>
                </a:cubicBezTo>
                <a:cubicBezTo>
                  <a:pt x="1417445" y="1609419"/>
                  <a:pt x="1438302" y="1618789"/>
                  <a:pt x="1442133" y="1619215"/>
                </a:cubicBezTo>
                <a:close/>
                <a:moveTo>
                  <a:pt x="522171" y="1725488"/>
                </a:moveTo>
                <a:cubicBezTo>
                  <a:pt x="523927" y="1725701"/>
                  <a:pt x="526693" y="1724530"/>
                  <a:pt x="531588" y="1721974"/>
                </a:cubicBezTo>
                <a:cubicBezTo>
                  <a:pt x="535419" y="1719844"/>
                  <a:pt x="555851" y="1715585"/>
                  <a:pt x="577134" y="1713030"/>
                </a:cubicBezTo>
                <a:cubicBezTo>
                  <a:pt x="597991" y="1710474"/>
                  <a:pt x="617572" y="1706215"/>
                  <a:pt x="620126" y="1704086"/>
                </a:cubicBezTo>
                <a:cubicBezTo>
                  <a:pt x="622680" y="1701956"/>
                  <a:pt x="626085" y="1701530"/>
                  <a:pt x="627362" y="1703234"/>
                </a:cubicBezTo>
                <a:cubicBezTo>
                  <a:pt x="629064" y="1704512"/>
                  <a:pt x="630341" y="1703660"/>
                  <a:pt x="630341" y="1701104"/>
                </a:cubicBezTo>
                <a:cubicBezTo>
                  <a:pt x="630341" y="1698123"/>
                  <a:pt x="632895" y="1695994"/>
                  <a:pt x="636301" y="1695994"/>
                </a:cubicBezTo>
                <a:cubicBezTo>
                  <a:pt x="643963" y="1695994"/>
                  <a:pt x="672482" y="1664477"/>
                  <a:pt x="679292" y="1647440"/>
                </a:cubicBezTo>
                <a:cubicBezTo>
                  <a:pt x="686529" y="1630404"/>
                  <a:pt x="691637" y="1595906"/>
                  <a:pt x="687806" y="1589517"/>
                </a:cubicBezTo>
                <a:cubicBezTo>
                  <a:pt x="686103" y="1586536"/>
                  <a:pt x="667800" y="1601443"/>
                  <a:pt x="640132" y="1627849"/>
                </a:cubicBezTo>
                <a:cubicBezTo>
                  <a:pt x="615443" y="1651699"/>
                  <a:pt x="594160" y="1670013"/>
                  <a:pt x="592883" y="1668310"/>
                </a:cubicBezTo>
                <a:cubicBezTo>
                  <a:pt x="591181" y="1667032"/>
                  <a:pt x="593735" y="1662347"/>
                  <a:pt x="598843" y="1658514"/>
                </a:cubicBezTo>
                <a:cubicBezTo>
                  <a:pt x="603525" y="1654681"/>
                  <a:pt x="617146" y="1639774"/>
                  <a:pt x="628639" y="1625719"/>
                </a:cubicBezTo>
                <a:cubicBezTo>
                  <a:pt x="680144" y="1563963"/>
                  <a:pt x="680569" y="1557574"/>
                  <a:pt x="629916" y="1560556"/>
                </a:cubicBezTo>
                <a:cubicBezTo>
                  <a:pt x="605227" y="1561834"/>
                  <a:pt x="592883" y="1564815"/>
                  <a:pt x="584370" y="1571203"/>
                </a:cubicBezTo>
                <a:cubicBezTo>
                  <a:pt x="577985" y="1575462"/>
                  <a:pt x="569898" y="1580573"/>
                  <a:pt x="566067" y="1581851"/>
                </a:cubicBezTo>
                <a:cubicBezTo>
                  <a:pt x="557553" y="1585258"/>
                  <a:pt x="537973" y="1623164"/>
                  <a:pt x="534142" y="1644033"/>
                </a:cubicBezTo>
                <a:cubicBezTo>
                  <a:pt x="532439" y="1652551"/>
                  <a:pt x="530311" y="1661921"/>
                  <a:pt x="528608" y="1664051"/>
                </a:cubicBezTo>
                <a:cubicBezTo>
                  <a:pt x="524777" y="1670439"/>
                  <a:pt x="516690" y="1715159"/>
                  <a:pt x="518818" y="1720696"/>
                </a:cubicBezTo>
                <a:cubicBezTo>
                  <a:pt x="519670" y="1723678"/>
                  <a:pt x="520415" y="1725275"/>
                  <a:pt x="522171" y="1725488"/>
                </a:cubicBezTo>
                <a:close/>
                <a:moveTo>
                  <a:pt x="1212477" y="1728851"/>
                </a:moveTo>
                <a:cubicBezTo>
                  <a:pt x="1217611" y="1728778"/>
                  <a:pt x="1223703" y="1728432"/>
                  <a:pt x="1231365" y="1727899"/>
                </a:cubicBezTo>
                <a:cubicBezTo>
                  <a:pt x="1279039" y="1724066"/>
                  <a:pt x="1310113" y="1718529"/>
                  <a:pt x="1310113" y="1713844"/>
                </a:cubicBezTo>
                <a:cubicBezTo>
                  <a:pt x="1310113" y="1711289"/>
                  <a:pt x="1282019" y="1655495"/>
                  <a:pt x="1272654" y="1638885"/>
                </a:cubicBezTo>
                <a:cubicBezTo>
                  <a:pt x="1258182" y="1614608"/>
                  <a:pt x="1221575" y="1586073"/>
                  <a:pt x="1211785" y="1591610"/>
                </a:cubicBezTo>
                <a:cubicBezTo>
                  <a:pt x="1210082" y="1592887"/>
                  <a:pt x="1207528" y="1592036"/>
                  <a:pt x="1205826" y="1589480"/>
                </a:cubicBezTo>
                <a:cubicBezTo>
                  <a:pt x="1202420" y="1583943"/>
                  <a:pt x="1161131" y="1583943"/>
                  <a:pt x="1161131" y="1589906"/>
                </a:cubicBezTo>
                <a:cubicBezTo>
                  <a:pt x="1161131" y="1592036"/>
                  <a:pt x="1159003" y="1592887"/>
                  <a:pt x="1156874" y="1591610"/>
                </a:cubicBezTo>
                <a:cubicBezTo>
                  <a:pt x="1150064" y="1587351"/>
                  <a:pt x="1127078" y="1599276"/>
                  <a:pt x="1127504" y="1606516"/>
                </a:cubicBezTo>
                <a:cubicBezTo>
                  <a:pt x="1127930" y="1617590"/>
                  <a:pt x="1180712" y="1658051"/>
                  <a:pt x="1227109" y="1682753"/>
                </a:cubicBezTo>
                <a:cubicBezTo>
                  <a:pt x="1236473" y="1687864"/>
                  <a:pt x="1241581" y="1691697"/>
                  <a:pt x="1238176" y="1691697"/>
                </a:cubicBezTo>
                <a:cubicBezTo>
                  <a:pt x="1230088" y="1691697"/>
                  <a:pt x="1167516" y="1661884"/>
                  <a:pt x="1142828" y="1645700"/>
                </a:cubicBezTo>
                <a:cubicBezTo>
                  <a:pt x="1121119" y="1632071"/>
                  <a:pt x="1107498" y="1631219"/>
                  <a:pt x="1113883" y="1643996"/>
                </a:cubicBezTo>
                <a:cubicBezTo>
                  <a:pt x="1115585" y="1648255"/>
                  <a:pt x="1121119" y="1658903"/>
                  <a:pt x="1125376" y="1668273"/>
                </a:cubicBezTo>
                <a:cubicBezTo>
                  <a:pt x="1137720" y="1693827"/>
                  <a:pt x="1151767" y="1708308"/>
                  <a:pt x="1175604" y="1719807"/>
                </a:cubicBezTo>
                <a:cubicBezTo>
                  <a:pt x="1190289" y="1726835"/>
                  <a:pt x="1197073" y="1729071"/>
                  <a:pt x="1212477" y="1728851"/>
                </a:cubicBezTo>
                <a:close/>
                <a:moveTo>
                  <a:pt x="771545" y="1739532"/>
                </a:moveTo>
                <a:cubicBezTo>
                  <a:pt x="774524" y="1737403"/>
                  <a:pt x="794105" y="1728459"/>
                  <a:pt x="814962" y="1719940"/>
                </a:cubicBezTo>
                <a:cubicBezTo>
                  <a:pt x="872001" y="1696090"/>
                  <a:pt x="880088" y="1691831"/>
                  <a:pt x="913290" y="1667554"/>
                </a:cubicBezTo>
                <a:cubicBezTo>
                  <a:pt x="953302" y="1637741"/>
                  <a:pt x="959261" y="1625390"/>
                  <a:pt x="958836" y="1564911"/>
                </a:cubicBezTo>
                <a:cubicBezTo>
                  <a:pt x="958836" y="1521469"/>
                  <a:pt x="953728" y="1495915"/>
                  <a:pt x="945215" y="1495915"/>
                </a:cubicBezTo>
                <a:cubicBezTo>
                  <a:pt x="943086" y="1495915"/>
                  <a:pt x="940107" y="1502729"/>
                  <a:pt x="938830" y="1510821"/>
                </a:cubicBezTo>
                <a:cubicBezTo>
                  <a:pt x="937127" y="1518913"/>
                  <a:pt x="934147" y="1525728"/>
                  <a:pt x="932019" y="1525728"/>
                </a:cubicBezTo>
                <a:cubicBezTo>
                  <a:pt x="929465" y="1525728"/>
                  <a:pt x="928188" y="1527432"/>
                  <a:pt x="928614" y="1529135"/>
                </a:cubicBezTo>
                <a:cubicBezTo>
                  <a:pt x="931168" y="1537227"/>
                  <a:pt x="846887" y="1649666"/>
                  <a:pt x="823050" y="1670536"/>
                </a:cubicBezTo>
                <a:cubicBezTo>
                  <a:pt x="813260" y="1679054"/>
                  <a:pt x="814111" y="1677350"/>
                  <a:pt x="826881" y="1662017"/>
                </a:cubicBezTo>
                <a:cubicBezTo>
                  <a:pt x="850718" y="1632630"/>
                  <a:pt x="883494" y="1573429"/>
                  <a:pt x="895412" y="1535950"/>
                </a:cubicBezTo>
                <a:cubicBezTo>
                  <a:pt x="901797" y="1517636"/>
                  <a:pt x="908608" y="1498044"/>
                  <a:pt x="911587" y="1492933"/>
                </a:cubicBezTo>
                <a:cubicBezTo>
                  <a:pt x="914141" y="1487822"/>
                  <a:pt x="914993" y="1480582"/>
                  <a:pt x="913290" y="1476323"/>
                </a:cubicBezTo>
                <a:cubicBezTo>
                  <a:pt x="911162" y="1470360"/>
                  <a:pt x="906905" y="1469934"/>
                  <a:pt x="889453" y="1472064"/>
                </a:cubicBezTo>
                <a:cubicBezTo>
                  <a:pt x="843907" y="1478027"/>
                  <a:pt x="791977" y="1516358"/>
                  <a:pt x="771119" y="1559800"/>
                </a:cubicBezTo>
                <a:cubicBezTo>
                  <a:pt x="759626" y="1582799"/>
                  <a:pt x="759626" y="1584503"/>
                  <a:pt x="760478" y="1659036"/>
                </a:cubicBezTo>
                <a:cubicBezTo>
                  <a:pt x="760903" y="1700775"/>
                  <a:pt x="762606" y="1736551"/>
                  <a:pt x="764309" y="1739106"/>
                </a:cubicBezTo>
                <a:cubicBezTo>
                  <a:pt x="765586" y="1741662"/>
                  <a:pt x="768565" y="1741662"/>
                  <a:pt x="771545" y="1739532"/>
                </a:cubicBezTo>
                <a:close/>
                <a:moveTo>
                  <a:pt x="1010437" y="1819758"/>
                </a:moveTo>
                <a:lnTo>
                  <a:pt x="1018950" y="1809111"/>
                </a:lnTo>
                <a:cubicBezTo>
                  <a:pt x="1037254" y="1786538"/>
                  <a:pt x="1064922" y="1746077"/>
                  <a:pt x="1075138" y="1726911"/>
                </a:cubicBezTo>
                <a:cubicBezTo>
                  <a:pt x="1084077" y="1709449"/>
                  <a:pt x="1085779" y="1702634"/>
                  <a:pt x="1083651" y="1680061"/>
                </a:cubicBezTo>
                <a:cubicBezTo>
                  <a:pt x="1082374" y="1663025"/>
                  <a:pt x="1078543" y="1649396"/>
                  <a:pt x="1072584" y="1641304"/>
                </a:cubicBezTo>
                <a:cubicBezTo>
                  <a:pt x="1067901" y="1634064"/>
                  <a:pt x="1063645" y="1626823"/>
                  <a:pt x="1063645" y="1624694"/>
                </a:cubicBezTo>
                <a:cubicBezTo>
                  <a:pt x="1063645" y="1618731"/>
                  <a:pt x="1042787" y="1601269"/>
                  <a:pt x="1038531" y="1603824"/>
                </a:cubicBezTo>
                <a:cubicBezTo>
                  <a:pt x="1036402" y="1605528"/>
                  <a:pt x="1034274" y="1628953"/>
                  <a:pt x="1033849" y="1656637"/>
                </a:cubicBezTo>
                <a:cubicBezTo>
                  <a:pt x="1032997" y="1737133"/>
                  <a:pt x="1027464" y="1751613"/>
                  <a:pt x="1024484" y="1680913"/>
                </a:cubicBezTo>
                <a:cubicBezTo>
                  <a:pt x="1020653" y="1593603"/>
                  <a:pt x="1016822" y="1587214"/>
                  <a:pt x="984046" y="1614046"/>
                </a:cubicBezTo>
                <a:cubicBezTo>
                  <a:pt x="961486" y="1632786"/>
                  <a:pt x="952973" y="1647267"/>
                  <a:pt x="952973" y="1667284"/>
                </a:cubicBezTo>
                <a:cubicBezTo>
                  <a:pt x="952973" y="1674951"/>
                  <a:pt x="950845" y="1683469"/>
                  <a:pt x="948291" y="1686024"/>
                </a:cubicBezTo>
                <a:cubicBezTo>
                  <a:pt x="944885" y="1689431"/>
                  <a:pt x="944885" y="1691561"/>
                  <a:pt x="948291" y="1693264"/>
                </a:cubicBezTo>
                <a:cubicBezTo>
                  <a:pt x="950845" y="1694968"/>
                  <a:pt x="952973" y="1700505"/>
                  <a:pt x="952973" y="1705616"/>
                </a:cubicBezTo>
                <a:cubicBezTo>
                  <a:pt x="952973" y="1715837"/>
                  <a:pt x="967020" y="1745225"/>
                  <a:pt x="993411" y="1790797"/>
                </a:cubicBezTo>
                <a:close/>
                <a:moveTo>
                  <a:pt x="1135732" y="1856997"/>
                </a:moveTo>
                <a:cubicBezTo>
                  <a:pt x="1139603" y="1857123"/>
                  <a:pt x="1144365" y="1856910"/>
                  <a:pt x="1150643" y="1856591"/>
                </a:cubicBezTo>
                <a:lnTo>
                  <a:pt x="1176183" y="1855313"/>
                </a:lnTo>
                <a:lnTo>
                  <a:pt x="1180865" y="1836147"/>
                </a:lnTo>
                <a:cubicBezTo>
                  <a:pt x="1182993" y="1825500"/>
                  <a:pt x="1186824" y="1813574"/>
                  <a:pt x="1188953" y="1808889"/>
                </a:cubicBezTo>
                <a:cubicBezTo>
                  <a:pt x="1191081" y="1804204"/>
                  <a:pt x="1190655" y="1797816"/>
                  <a:pt x="1187250" y="1792705"/>
                </a:cubicBezTo>
                <a:cubicBezTo>
                  <a:pt x="1184696" y="1788446"/>
                  <a:pt x="1183419" y="1782909"/>
                  <a:pt x="1184696" y="1780780"/>
                </a:cubicBezTo>
                <a:cubicBezTo>
                  <a:pt x="1188527" y="1774391"/>
                  <a:pt x="1146386" y="1732226"/>
                  <a:pt x="1139150" y="1735208"/>
                </a:cubicBezTo>
                <a:cubicBezTo>
                  <a:pt x="1133191" y="1737337"/>
                  <a:pt x="1133617" y="1741170"/>
                  <a:pt x="1142555" y="1768428"/>
                </a:cubicBezTo>
                <a:cubicBezTo>
                  <a:pt x="1154048" y="1803778"/>
                  <a:pt x="1154474" y="1806334"/>
                  <a:pt x="1148515" y="1806334"/>
                </a:cubicBezTo>
                <a:cubicBezTo>
                  <a:pt x="1146386" y="1806334"/>
                  <a:pt x="1144258" y="1802927"/>
                  <a:pt x="1144258" y="1799093"/>
                </a:cubicBezTo>
                <a:cubicBezTo>
                  <a:pt x="1144258" y="1788020"/>
                  <a:pt x="1117867" y="1733930"/>
                  <a:pt x="1112759" y="1733930"/>
                </a:cubicBezTo>
                <a:cubicBezTo>
                  <a:pt x="1110205" y="1733930"/>
                  <a:pt x="1103395" y="1742448"/>
                  <a:pt x="1097435" y="1752670"/>
                </a:cubicBezTo>
                <a:cubicBezTo>
                  <a:pt x="1085517" y="1774817"/>
                  <a:pt x="1083389" y="1812722"/>
                  <a:pt x="1093604" y="1819537"/>
                </a:cubicBezTo>
                <a:cubicBezTo>
                  <a:pt x="1097010" y="1821666"/>
                  <a:pt x="1097861" y="1823370"/>
                  <a:pt x="1095307" y="1823370"/>
                </a:cubicBezTo>
                <a:cubicBezTo>
                  <a:pt x="1093179" y="1823370"/>
                  <a:pt x="1099138" y="1831036"/>
                  <a:pt x="1108077" y="1840406"/>
                </a:cubicBezTo>
                <a:cubicBezTo>
                  <a:pt x="1120528" y="1853183"/>
                  <a:pt x="1124119" y="1856617"/>
                  <a:pt x="1135732" y="1856997"/>
                </a:cubicBezTo>
                <a:close/>
              </a:path>
            </a:pathLst>
          </a:custGeom>
          <a:solidFill>
            <a:srgbClr val="000000"/>
          </a:solidFill>
          <a:ln w="424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Fedra Sans Bar-ilan Medium" pitchFamily="50" charset="-79"/>
              <a:cs typeface="Fedra Sans Bar-ilan Medium" pitchFamily="50" charset="-79"/>
            </a:endParaRPr>
          </a:p>
        </p:txBody>
      </p:sp>
      <p:pic>
        <p:nvPicPr>
          <p:cNvPr id="79" name="גרפיקה 78">
            <a:hlinkClick r:id="" action="ppaction://noaction"/>
            <a:extLst>
              <a:ext uri="{FF2B5EF4-FFF2-40B4-BE49-F238E27FC236}">
                <a16:creationId xmlns:a16="http://schemas.microsoft.com/office/drawing/2014/main" id="{B5E679C0-57BD-4A8C-A543-775B1A9E62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45754" y="1375422"/>
            <a:ext cx="343248" cy="343248"/>
          </a:xfrm>
          <a:prstGeom prst="rect">
            <a:avLst/>
          </a:prstGeom>
        </p:spPr>
      </p:pic>
      <p:sp>
        <p:nvSpPr>
          <p:cNvPr id="7" name="Google Shape;3381;p43">
            <a:extLst>
              <a:ext uri="{FF2B5EF4-FFF2-40B4-BE49-F238E27FC236}">
                <a16:creationId xmlns:a16="http://schemas.microsoft.com/office/drawing/2014/main" id="{C4B3FBE8-31D2-D343-1881-235466B37D68}"/>
              </a:ext>
            </a:extLst>
          </p:cNvPr>
          <p:cNvSpPr txBox="1"/>
          <p:nvPr/>
        </p:nvSpPr>
        <p:spPr>
          <a:xfrm>
            <a:off x="2548892" y="3783958"/>
            <a:ext cx="2360863" cy="44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Student retention and guidance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68" name="Google Shape;1828;p45">
            <a:extLst>
              <a:ext uri="{FF2B5EF4-FFF2-40B4-BE49-F238E27FC236}">
                <a16:creationId xmlns:a16="http://schemas.microsoft.com/office/drawing/2014/main" id="{0F2897B6-4B03-4E0B-A53E-08483879C4D6}"/>
              </a:ext>
            </a:extLst>
          </p:cNvPr>
          <p:cNvSpPr/>
          <p:nvPr/>
        </p:nvSpPr>
        <p:spPr>
          <a:xfrm rot="-900035">
            <a:off x="476334" y="2880415"/>
            <a:ext cx="664447" cy="563131"/>
          </a:xfrm>
          <a:custGeom>
            <a:avLst/>
            <a:gdLst/>
            <a:ahLst/>
            <a:cxnLst/>
            <a:rect l="l" t="t" r="r" b="b"/>
            <a:pathLst>
              <a:path w="48480" h="28466" extrusionOk="0">
                <a:moveTo>
                  <a:pt x="40453" y="0"/>
                </a:moveTo>
                <a:cubicBezTo>
                  <a:pt x="39578" y="0"/>
                  <a:pt x="38696" y="91"/>
                  <a:pt x="37835" y="236"/>
                </a:cubicBezTo>
                <a:cubicBezTo>
                  <a:pt x="34601" y="778"/>
                  <a:pt x="32030" y="2638"/>
                  <a:pt x="28969" y="3446"/>
                </a:cubicBezTo>
                <a:cubicBezTo>
                  <a:pt x="25826" y="4273"/>
                  <a:pt x="22770" y="5344"/>
                  <a:pt x="19536" y="5848"/>
                </a:cubicBezTo>
                <a:cubicBezTo>
                  <a:pt x="15970" y="6406"/>
                  <a:pt x="12452" y="7054"/>
                  <a:pt x="9194" y="8674"/>
                </a:cubicBezTo>
                <a:cubicBezTo>
                  <a:pt x="6013" y="10260"/>
                  <a:pt x="3163" y="12644"/>
                  <a:pt x="1442" y="15758"/>
                </a:cubicBezTo>
                <a:cubicBezTo>
                  <a:pt x="572" y="17329"/>
                  <a:pt x="0" y="19131"/>
                  <a:pt x="207" y="20914"/>
                </a:cubicBezTo>
                <a:cubicBezTo>
                  <a:pt x="827" y="26287"/>
                  <a:pt x="5931" y="28291"/>
                  <a:pt x="11587" y="28454"/>
                </a:cubicBezTo>
                <a:cubicBezTo>
                  <a:pt x="11849" y="28462"/>
                  <a:pt x="12113" y="28465"/>
                  <a:pt x="12377" y="28465"/>
                </a:cubicBezTo>
                <a:cubicBezTo>
                  <a:pt x="17682" y="28465"/>
                  <a:pt x="23309" y="26931"/>
                  <a:pt x="26110" y="25095"/>
                </a:cubicBezTo>
                <a:cubicBezTo>
                  <a:pt x="33290" y="20400"/>
                  <a:pt x="42795" y="19391"/>
                  <a:pt x="46818" y="10601"/>
                </a:cubicBezTo>
                <a:cubicBezTo>
                  <a:pt x="48480" y="6973"/>
                  <a:pt x="48264" y="2465"/>
                  <a:pt x="44165" y="697"/>
                </a:cubicBezTo>
                <a:cubicBezTo>
                  <a:pt x="42998" y="194"/>
                  <a:pt x="41732" y="0"/>
                  <a:pt x="4045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sz="1600">
              <a:latin typeface="Fedra Sans Bar-ilan Medium" pitchFamily="50" charset="-79"/>
              <a:cs typeface="Fedra Sans Bar-ilan Medium" pitchFamily="50" charset="-79"/>
            </a:endParaRPr>
          </a:p>
        </p:txBody>
      </p:sp>
      <p:pic>
        <p:nvPicPr>
          <p:cNvPr id="69" name="גרפיקה 68" descr="גלובוס כדור הארץ: אפריקה ואירופה עם מילוי מלא">
            <a:extLst>
              <a:ext uri="{FF2B5EF4-FFF2-40B4-BE49-F238E27FC236}">
                <a16:creationId xmlns:a16="http://schemas.microsoft.com/office/drawing/2014/main" id="{A74D44C2-2F78-47D3-B2FC-58B508E3FD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7432" y="2940626"/>
            <a:ext cx="419525" cy="419523"/>
          </a:xfrm>
          <a:prstGeom prst="rect">
            <a:avLst/>
          </a:prstGeom>
        </p:spPr>
      </p:pic>
      <p:sp>
        <p:nvSpPr>
          <p:cNvPr id="71" name="Google Shape;3374;p43">
            <a:extLst>
              <a:ext uri="{FF2B5EF4-FFF2-40B4-BE49-F238E27FC236}">
                <a16:creationId xmlns:a16="http://schemas.microsoft.com/office/drawing/2014/main" id="{D219B019-4626-4D16-9747-101DA32A5FAB}"/>
              </a:ext>
            </a:extLst>
          </p:cNvPr>
          <p:cNvSpPr txBox="1"/>
          <p:nvPr/>
        </p:nvSpPr>
        <p:spPr>
          <a:xfrm>
            <a:off x="822337" y="2995415"/>
            <a:ext cx="1739654" cy="27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Olim &amp; Wellbeing</a:t>
            </a: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72" name="Google Shape;3373;p43">
            <a:extLst>
              <a:ext uri="{FF2B5EF4-FFF2-40B4-BE49-F238E27FC236}">
                <a16:creationId xmlns:a16="http://schemas.microsoft.com/office/drawing/2014/main" id="{BF4A3C4C-625E-4E1C-B639-A61EA2EEF9CF}"/>
              </a:ext>
            </a:extLst>
          </p:cNvPr>
          <p:cNvSpPr txBox="1"/>
          <p:nvPr/>
        </p:nvSpPr>
        <p:spPr>
          <a:xfrm>
            <a:off x="2548892" y="2926923"/>
            <a:ext cx="2315518" cy="54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4127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Undergraduate admissions for foreign diplomas (Hebrew programs), support for Olim students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A4127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985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A697C234-EE03-48F6-9EB8-DDDEEBF77862}"/>
              </a:ext>
            </a:extLst>
          </p:cNvPr>
          <p:cNvSpPr txBox="1">
            <a:spLocks/>
          </p:cNvSpPr>
          <p:nvPr/>
        </p:nvSpPr>
        <p:spPr>
          <a:xfrm>
            <a:off x="0" y="2434904"/>
            <a:ext cx="4448508" cy="1295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Fedra Sans Bar-ilan" pitchFamily="50" charset="-79"/>
              <a:cs typeface="Fedra Sans Bar-ilan" pitchFamily="50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1F4E855-8AB3-4226-AE03-F57111E2F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</a:blip>
          <a:srcRect l="4" t="30255" r="-5" b="646"/>
          <a:stretch/>
        </p:blipFill>
        <p:spPr>
          <a:xfrm>
            <a:off x="12029" y="591780"/>
            <a:ext cx="12188930" cy="5663957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DDB015ED-444C-44BC-91EA-EBCE005F0C87}"/>
              </a:ext>
            </a:extLst>
          </p:cNvPr>
          <p:cNvSpPr/>
          <p:nvPr/>
        </p:nvSpPr>
        <p:spPr>
          <a:xfrm>
            <a:off x="12029" y="5634165"/>
            <a:ext cx="12192000" cy="1183561"/>
          </a:xfrm>
          <a:prstGeom prst="rect">
            <a:avLst/>
          </a:prstGeom>
          <a:gradFill flip="none" rotWithShape="1">
            <a:gsLst>
              <a:gs pos="39000">
                <a:srgbClr val="0A4127"/>
              </a:gs>
              <a:gs pos="100000">
                <a:srgbClr val="0A4127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956A1215-D97B-4317-9842-449ED77641BD}"/>
              </a:ext>
            </a:extLst>
          </p:cNvPr>
          <p:cNvGrpSpPr/>
          <p:nvPr/>
        </p:nvGrpSpPr>
        <p:grpSpPr>
          <a:xfrm>
            <a:off x="210134" y="2898702"/>
            <a:ext cx="4028240" cy="3755415"/>
            <a:chOff x="0" y="3045311"/>
            <a:chExt cx="4028240" cy="3755415"/>
          </a:xfrm>
        </p:grpSpPr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F3B7CD5B-B912-4882-B3C5-EB9517129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0000"/>
            </a:blip>
            <a:srcRect l="6023" t="586" b="28664"/>
            <a:stretch/>
          </p:blipFill>
          <p:spPr>
            <a:xfrm>
              <a:off x="12723" y="3045311"/>
              <a:ext cx="4015517" cy="3755415"/>
            </a:xfrm>
            <a:prstGeom prst="rect">
              <a:avLst/>
            </a:prstGeom>
            <a:noFill/>
          </p:spPr>
        </p:pic>
        <p:pic>
          <p:nvPicPr>
            <p:cNvPr id="5" name="תמונה 4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BAE27C05-BE7B-4682-B328-4379DDBDD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662"/>
            <a:stretch/>
          </p:blipFill>
          <p:spPr>
            <a:xfrm>
              <a:off x="0" y="5917107"/>
              <a:ext cx="2027976" cy="852716"/>
            </a:xfrm>
            <a:prstGeom prst="rect">
              <a:avLst/>
            </a:prstGeom>
          </p:spPr>
        </p:pic>
      </p:grpSp>
      <p:sp>
        <p:nvSpPr>
          <p:cNvPr id="12" name="מלבן 11">
            <a:extLst>
              <a:ext uri="{FF2B5EF4-FFF2-40B4-BE49-F238E27FC236}">
                <a16:creationId xmlns:a16="http://schemas.microsoft.com/office/drawing/2014/main" id="{B7926E86-3F3A-4A2D-A758-DC119C60BD06}"/>
              </a:ext>
            </a:extLst>
          </p:cNvPr>
          <p:cNvSpPr/>
          <p:nvPr/>
        </p:nvSpPr>
        <p:spPr>
          <a:xfrm>
            <a:off x="-3070" y="0"/>
            <a:ext cx="12192000" cy="1183561"/>
          </a:xfrm>
          <a:prstGeom prst="rect">
            <a:avLst/>
          </a:prstGeom>
          <a:gradFill flip="none" rotWithShape="1">
            <a:gsLst>
              <a:gs pos="39000">
                <a:srgbClr val="0A4127"/>
              </a:gs>
              <a:gs pos="100000">
                <a:srgbClr val="0A4127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EC91F-180C-4D4A-8751-FC695D43F5EC}"/>
              </a:ext>
            </a:extLst>
          </p:cNvPr>
          <p:cNvSpPr txBox="1"/>
          <p:nvPr/>
        </p:nvSpPr>
        <p:spPr>
          <a:xfrm>
            <a:off x="4942114" y="1464906"/>
            <a:ext cx="7130143" cy="477053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/>
              <a:t>Up to 7 years from Aliyah date (incl. army and national service)</a:t>
            </a:r>
          </a:p>
          <a:p>
            <a:endParaRPr lang="en-US" sz="1600" b="1" dirty="0"/>
          </a:p>
          <a:p>
            <a:r>
              <a:rPr lang="en-US" sz="1600" b="1" dirty="0"/>
              <a:t>Rights: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of a dictionary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With approval of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penalty for spelling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 of time on 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15 minutes per hour, up to 30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Translation of tests, 4 per semester </a:t>
            </a:r>
            <a:r>
              <a:rPr lang="en-US" sz="1600" i="1" dirty="0"/>
              <a:t>(1</a:t>
            </a:r>
            <a:r>
              <a:rPr lang="en-US" sz="1600" i="1" baseline="30000" dirty="0"/>
              <a:t>st</a:t>
            </a:r>
            <a:r>
              <a:rPr lang="en-US" sz="1600" i="1" dirty="0"/>
              <a:t> year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Tutoring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Financial assistance: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Guidance with </a:t>
            </a:r>
            <a:r>
              <a:rPr lang="en-US" sz="1600" dirty="0" err="1"/>
              <a:t>Minhal</a:t>
            </a:r>
            <a:r>
              <a:rPr lang="en-US" sz="1600" dirty="0"/>
              <a:t> </a:t>
            </a:r>
            <a:r>
              <a:rPr lang="en-US" sz="1600" dirty="0" err="1"/>
              <a:t>Studentim</a:t>
            </a:r>
            <a:r>
              <a:rPr lang="en-US" sz="1600" dirty="0"/>
              <a:t> </a:t>
            </a:r>
            <a:r>
              <a:rPr lang="en-US" sz="1600" dirty="0" err="1"/>
              <a:t>Olim</a:t>
            </a:r>
            <a:r>
              <a:rPr lang="en-US" sz="1600" dirty="0"/>
              <a:t> scholarship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Interest-free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Social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Social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Community involvement (</a:t>
            </a:r>
            <a:r>
              <a:rPr lang="en-US" sz="1600" dirty="0" err="1"/>
              <a:t>Shachak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0C24FF-4DD8-4297-BF3F-6C086D92B4B2}"/>
              </a:ext>
            </a:extLst>
          </p:cNvPr>
          <p:cNvSpPr txBox="1"/>
          <p:nvPr/>
        </p:nvSpPr>
        <p:spPr>
          <a:xfrm>
            <a:off x="222857" y="140991"/>
            <a:ext cx="6878806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Department for </a:t>
            </a:r>
            <a:r>
              <a:rPr lang="en-US" sz="5400" b="1" dirty="0" err="1">
                <a:solidFill>
                  <a:schemeClr val="bg1"/>
                </a:solidFill>
              </a:rPr>
              <a:t>Olim</a:t>
            </a:r>
            <a:endParaRPr lang="he-IL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9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B537-DD78-02A2-0F00-BC664CA90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  <a:endParaRPr lang="he-IL" dirty="0"/>
          </a:p>
        </p:txBody>
      </p:sp>
      <p:sp>
        <p:nvSpPr>
          <p:cNvPr id="8" name="Google Shape;3374;p43">
            <a:extLst>
              <a:ext uri="{FF2B5EF4-FFF2-40B4-BE49-F238E27FC236}">
                <a16:creationId xmlns:a16="http://schemas.microsoft.com/office/drawing/2014/main" id="{D8624F55-8B3D-D8C8-7CA7-A7BB258D8863}"/>
              </a:ext>
            </a:extLst>
          </p:cNvPr>
          <p:cNvSpPr txBox="1"/>
          <p:nvPr/>
        </p:nvSpPr>
        <p:spPr>
          <a:xfrm>
            <a:off x="4047438" y="2396076"/>
            <a:ext cx="3250809" cy="56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Department for Olim &amp; Wellbeing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  <a:hlinkClick r:id="rId2"/>
              </a:rPr>
              <a:t>Olim.Wellbeing@biu.ac.il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077-364-3585</a:t>
            </a:r>
            <a:endParaRPr kumimoji="0" lang="he-IL" sz="11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10" name="Google Shape;3374;p43">
            <a:extLst>
              <a:ext uri="{FF2B5EF4-FFF2-40B4-BE49-F238E27FC236}">
                <a16:creationId xmlns:a16="http://schemas.microsoft.com/office/drawing/2014/main" id="{41F90372-5AF7-7B3A-7803-1DAFBD4C98E0}"/>
              </a:ext>
            </a:extLst>
          </p:cNvPr>
          <p:cNvSpPr txBox="1"/>
          <p:nvPr/>
        </p:nvSpPr>
        <p:spPr>
          <a:xfrm>
            <a:off x="486690" y="5714093"/>
            <a:ext cx="3250810" cy="32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Campus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Dormi</a:t>
            </a:r>
            <a:r>
              <a:rPr lang="en-US" sz="1200" b="1" dirty="0" err="1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  <a:t>tories</a:t>
            </a:r>
            <a:endParaRPr lang="en-US" sz="1200" b="1" dirty="0">
              <a:solidFill>
                <a:schemeClr val="accent2"/>
              </a:solidFill>
              <a:ea typeface="Roboto"/>
              <a:cs typeface="Fedra Sans Bar-ilan Medium" pitchFamily="50" charset="-79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Meonot.office@biu.ac.il</a:t>
            </a:r>
            <a:endParaRPr lang="en-US" sz="1100" dirty="0">
              <a:solidFill>
                <a:schemeClr val="accent2"/>
              </a:solidFill>
              <a:ea typeface="Roboto"/>
              <a:cs typeface="Fedra Sans Bar-ilan Medium" pitchFamily="50" charset="-79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  <a:t>03-5318392</a:t>
            </a:r>
            <a:br>
              <a:rPr lang="en-US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</a:br>
            <a:endParaRPr lang="he-IL" sz="1100" dirty="0">
              <a:solidFill>
                <a:schemeClr val="accent2"/>
              </a:solidFill>
              <a:ea typeface="Roboto"/>
              <a:cs typeface="Fedra Sans Bar-ilan Medium" pitchFamily="50" charset="-79"/>
            </a:endParaRPr>
          </a:p>
        </p:txBody>
      </p:sp>
      <p:sp>
        <p:nvSpPr>
          <p:cNvPr id="19" name="Google Shape;3403;p43">
            <a:extLst>
              <a:ext uri="{FF2B5EF4-FFF2-40B4-BE49-F238E27FC236}">
                <a16:creationId xmlns:a16="http://schemas.microsoft.com/office/drawing/2014/main" id="{1490ED25-1BF9-AB2A-248A-62205D3C02C5}"/>
              </a:ext>
            </a:extLst>
          </p:cNvPr>
          <p:cNvSpPr txBox="1"/>
          <p:nvPr/>
        </p:nvSpPr>
        <p:spPr>
          <a:xfrm>
            <a:off x="4539652" y="1675160"/>
            <a:ext cx="2127365" cy="35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M</a:t>
            </a:r>
            <a:r>
              <a:rPr lang="en-US" sz="1100" b="1" dirty="0" err="1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echinat</a:t>
            </a: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 Olim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  <a:hlinkClick r:id="rId4"/>
              </a:rPr>
              <a:t>Mechina.Office@biu.ac.il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03-531-8653</a:t>
            </a:r>
            <a:endParaRPr kumimoji="0" lang="he-IL" sz="11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21" name="Google Shape;3382;p43">
            <a:extLst>
              <a:ext uri="{FF2B5EF4-FFF2-40B4-BE49-F238E27FC236}">
                <a16:creationId xmlns:a16="http://schemas.microsoft.com/office/drawing/2014/main" id="{A5BC86F2-F094-8FEE-6E15-F8E17CE68D59}"/>
              </a:ext>
            </a:extLst>
          </p:cNvPr>
          <p:cNvSpPr txBox="1"/>
          <p:nvPr/>
        </p:nvSpPr>
        <p:spPr>
          <a:xfrm>
            <a:off x="486688" y="2438513"/>
            <a:ext cx="3250810" cy="61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D</a:t>
            </a:r>
            <a:r>
              <a:rPr lang="en-US" sz="1200" b="1" dirty="0" err="1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epartment</a:t>
            </a:r>
            <a:r>
              <a:rPr lang="en-US" sz="12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 of Academics &amp; Community</a:t>
            </a: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Dikla.Sher@biu.ac.il</a:t>
            </a:r>
            <a:endParaRPr lang="en-US" sz="1100" dirty="0">
              <a:solidFill>
                <a:schemeClr val="accent2"/>
              </a:solidFill>
              <a:ea typeface="Roboto"/>
              <a:cs typeface="Fedra Sans Bar-ilan Medium" pitchFamily="50" charset="-79"/>
            </a:endParaRP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  <a:t>077-364-3584</a:t>
            </a:r>
            <a:endParaRPr lang="he-IL" sz="1100" dirty="0">
              <a:solidFill>
                <a:schemeClr val="accent2"/>
              </a:solidFill>
              <a:ea typeface="Roboto"/>
              <a:cs typeface="Fedra Sans Bar-ilan Medium" pitchFamily="50" charset="-79"/>
            </a:endParaRPr>
          </a:p>
        </p:txBody>
      </p:sp>
      <p:sp>
        <p:nvSpPr>
          <p:cNvPr id="23" name="Google Shape;3374;p43">
            <a:extLst>
              <a:ext uri="{FF2B5EF4-FFF2-40B4-BE49-F238E27FC236}">
                <a16:creationId xmlns:a16="http://schemas.microsoft.com/office/drawing/2014/main" id="{FFDBA6D4-E1B5-3312-5886-D271ED82B3AA}"/>
              </a:ext>
            </a:extLst>
          </p:cNvPr>
          <p:cNvSpPr txBox="1"/>
          <p:nvPr/>
        </p:nvSpPr>
        <p:spPr>
          <a:xfrm>
            <a:off x="486690" y="4611762"/>
            <a:ext cx="3250809" cy="32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  <a:t>Student Mediation &amp; Rights</a:t>
            </a:r>
            <a:br>
              <a:rPr lang="de-DE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</a:br>
            <a:r>
              <a:rPr lang="de-DE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Students.Services@biu.ac.il</a:t>
            </a:r>
            <a:endParaRPr lang="de-DE" sz="1100" dirty="0">
              <a:solidFill>
                <a:schemeClr val="accent2"/>
              </a:solidFill>
              <a:ea typeface="Roboto"/>
              <a:cs typeface="Fedra Sans Bar-ilan Medium" pitchFamily="50" charset="-79"/>
            </a:endParaRPr>
          </a:p>
          <a:p>
            <a:pPr algn="ctr">
              <a:lnSpc>
                <a:spcPct val="150000"/>
              </a:lnSpc>
              <a:defRPr/>
            </a:pPr>
            <a:r>
              <a:rPr lang="de-DE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  <a:t>03-5318652</a:t>
            </a:r>
            <a:endParaRPr lang="he-IL" sz="1100" dirty="0">
              <a:solidFill>
                <a:schemeClr val="accent2"/>
              </a:solidFill>
              <a:ea typeface="Roboto"/>
              <a:cs typeface="Fedra Sans Bar-ilan Medium" pitchFamily="50" charset="-79"/>
            </a:endParaRPr>
          </a:p>
        </p:txBody>
      </p:sp>
      <p:sp>
        <p:nvSpPr>
          <p:cNvPr id="24" name="Google Shape;3384;p43">
            <a:extLst>
              <a:ext uri="{FF2B5EF4-FFF2-40B4-BE49-F238E27FC236}">
                <a16:creationId xmlns:a16="http://schemas.microsoft.com/office/drawing/2014/main" id="{CAF6E95B-A295-A22D-40CD-02C270CC3DC8}"/>
              </a:ext>
            </a:extLst>
          </p:cNvPr>
          <p:cNvSpPr txBox="1"/>
          <p:nvPr/>
        </p:nvSpPr>
        <p:spPr>
          <a:xfrm>
            <a:off x="486689" y="1754078"/>
            <a:ext cx="3250810" cy="27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  <a:t>Office of Student Support &amp; Accessibility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  <a:t>Negishut.Student@biu.ac.il</a:t>
            </a:r>
          </a:p>
          <a:p>
            <a:pPr algn="ctr">
              <a:lnSpc>
                <a:spcPct val="150000"/>
              </a:lnSpc>
              <a:defRPr/>
            </a:pPr>
            <a:r>
              <a:rPr lang="he-IL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  <a:t>03-5318491</a:t>
            </a:r>
            <a:endParaRPr lang="en-US" sz="1100" dirty="0">
              <a:solidFill>
                <a:schemeClr val="accent2"/>
              </a:solidFill>
              <a:ea typeface="Roboto"/>
              <a:cs typeface="Fedra Sans Bar-ilan Medium" pitchFamily="50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he-IL" sz="1100" dirty="0">
              <a:solidFill>
                <a:schemeClr val="accent2"/>
              </a:solidFill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25" name="Google Shape;3382;p43">
            <a:extLst>
              <a:ext uri="{FF2B5EF4-FFF2-40B4-BE49-F238E27FC236}">
                <a16:creationId xmlns:a16="http://schemas.microsoft.com/office/drawing/2014/main" id="{C94259BB-D84E-95B6-B1A3-2EBA7CC605C4}"/>
              </a:ext>
            </a:extLst>
          </p:cNvPr>
          <p:cNvSpPr txBox="1"/>
          <p:nvPr/>
        </p:nvSpPr>
        <p:spPr>
          <a:xfrm>
            <a:off x="277304" y="3578088"/>
            <a:ext cx="3669578" cy="34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The Office for Student Advancement &amp; Success</a:t>
            </a:r>
          </a:p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  <a:t> </a:t>
            </a:r>
            <a:r>
              <a:rPr lang="en-US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Dean.Kidum@biu.ac.il</a:t>
            </a:r>
            <a:br>
              <a:rPr lang="en-US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</a:br>
            <a:r>
              <a:rPr lang="en-US" sz="1100" dirty="0">
                <a:solidFill>
                  <a:schemeClr val="accent2"/>
                </a:solidFill>
                <a:ea typeface="Roboto"/>
                <a:cs typeface="Fedra Sans Bar-ilan Medium" pitchFamily="50" charset="-79"/>
              </a:rPr>
              <a:t>03-5317640</a:t>
            </a:r>
            <a:endParaRPr lang="he-IL" sz="1100" dirty="0">
              <a:solidFill>
                <a:schemeClr val="accent2"/>
              </a:solidFill>
              <a:ea typeface="Roboto"/>
              <a:cs typeface="Fedra Sans Bar-ilan Medium" pitchFamily="50" charset="-79"/>
              <a:sym typeface="Fira Sans Extra Condensed Medium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E5729A-6893-800B-6A46-C71B42DB8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0708" y="2240882"/>
            <a:ext cx="4486275" cy="2209800"/>
          </a:xfrm>
          <a:prstGeom prst="rect">
            <a:avLst/>
          </a:prstGeom>
        </p:spPr>
      </p:pic>
      <p:sp>
        <p:nvSpPr>
          <p:cNvPr id="37" name="Google Shape;3382;p43">
            <a:extLst>
              <a:ext uri="{FF2B5EF4-FFF2-40B4-BE49-F238E27FC236}">
                <a16:creationId xmlns:a16="http://schemas.microsoft.com/office/drawing/2014/main" id="{A9E8A3DF-3630-ED60-FC30-E2D0965AF48B}"/>
              </a:ext>
            </a:extLst>
          </p:cNvPr>
          <p:cNvSpPr txBox="1"/>
          <p:nvPr/>
        </p:nvSpPr>
        <p:spPr>
          <a:xfrm>
            <a:off x="4574351" y="5585148"/>
            <a:ext cx="2057966" cy="32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Status Office</a:t>
            </a:r>
          </a:p>
          <a:p>
            <a:pPr algn="ctr">
              <a:lnSpc>
                <a:spcPct val="150000"/>
              </a:lnSpc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Open Door </a:t>
            </a:r>
            <a:r>
              <a:rPr lang="en-US" sz="1100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service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accent2"/>
              </a:solidFill>
              <a:latin typeface="Fedra Sans Bar-ilan Medium" pitchFamily="50" charset="-79"/>
              <a:ea typeface="Roboto"/>
              <a:cs typeface="Fedra Sans Bar-ilan Medium" pitchFamily="50" charset="-79"/>
              <a:sym typeface="Fira Sans Extra Condensed Medium"/>
            </a:endParaRPr>
          </a:p>
        </p:txBody>
      </p:sp>
      <p:sp>
        <p:nvSpPr>
          <p:cNvPr id="39" name="Google Shape;3374;p43">
            <a:extLst>
              <a:ext uri="{FF2B5EF4-FFF2-40B4-BE49-F238E27FC236}">
                <a16:creationId xmlns:a16="http://schemas.microsoft.com/office/drawing/2014/main" id="{96DEF422-F93C-8FB6-7F01-417B7384102B}"/>
              </a:ext>
            </a:extLst>
          </p:cNvPr>
          <p:cNvSpPr txBox="1"/>
          <p:nvPr/>
        </p:nvSpPr>
        <p:spPr>
          <a:xfrm>
            <a:off x="4539652" y="3612844"/>
            <a:ext cx="2266379" cy="2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Registrar</a:t>
            </a:r>
          </a:p>
          <a:p>
            <a:pPr algn="ctr">
              <a:lnSpc>
                <a:spcPct val="150000"/>
              </a:lnSpc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Open Door </a:t>
            </a:r>
            <a:r>
              <a:rPr lang="en-US" sz="1100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service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100" dirty="0">
              <a:solidFill>
                <a:schemeClr val="accent2"/>
              </a:solidFill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41" name="Google Shape;3403;p43">
            <a:extLst>
              <a:ext uri="{FF2B5EF4-FFF2-40B4-BE49-F238E27FC236}">
                <a16:creationId xmlns:a16="http://schemas.microsoft.com/office/drawing/2014/main" id="{4FD9F7BB-1EC3-A420-34AA-9745A0D42D90}"/>
              </a:ext>
            </a:extLst>
          </p:cNvPr>
          <p:cNvSpPr txBox="1"/>
          <p:nvPr/>
        </p:nvSpPr>
        <p:spPr>
          <a:xfrm>
            <a:off x="4539652" y="4798132"/>
            <a:ext cx="2266379" cy="14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Exam Office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edra Sans Bar-ilan Medium" pitchFamily="50" charset="-79"/>
                <a:ea typeface="Roboto"/>
                <a:cs typeface="Fedra Sans Bar-ilan Medium" pitchFamily="50" charset="-79"/>
              </a:rPr>
              <a:t>Open Door </a:t>
            </a:r>
            <a:r>
              <a:rPr lang="en-US" sz="1100" dirty="0">
                <a:solidFill>
                  <a:schemeClr val="accent2"/>
                </a:solidFill>
                <a:latin typeface="Fedra Sans Bar-ilan Medium" pitchFamily="50" charset="-79"/>
                <a:ea typeface="Roboto"/>
                <a:cs typeface="Fedra Sans Bar-ilan Medium" pitchFamily="50" charset="-79"/>
              </a:rPr>
              <a:t>service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he-IL" sz="1100" dirty="0">
              <a:solidFill>
                <a:schemeClr val="accent2"/>
              </a:solidFill>
              <a:latin typeface="Fedra Sans Bar-ilan Medium" pitchFamily="50" charset="-79"/>
              <a:ea typeface="Roboto"/>
              <a:cs typeface="Fedra Sans Bar-ilan Medium" pitchFamily="50" charset="-79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409AE8-5E27-4665-218B-23D64615EE20}"/>
              </a:ext>
            </a:extLst>
          </p:cNvPr>
          <p:cNvSpPr txBox="1"/>
          <p:nvPr/>
        </p:nvSpPr>
        <p:spPr>
          <a:xfrm>
            <a:off x="7498251" y="4564659"/>
            <a:ext cx="437118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u="sng" dirty="0"/>
              <a:t>www.</a:t>
            </a:r>
            <a:r>
              <a:rPr lang="en-US" b="1" u="sng" dirty="0">
                <a:hlinkClick r:id="rId9"/>
              </a:rPr>
              <a:t>https://www.biuopendoors</a:t>
            </a:r>
            <a:r>
              <a:rPr lang="en-US" b="1" dirty="0">
                <a:hlinkClick r:id="rId9"/>
              </a:rPr>
              <a:t>.co.il/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u="sng" dirty="0"/>
              <a:t>Google:</a:t>
            </a:r>
            <a:endParaRPr lang="en-US" b="1" u="sng" dirty="0"/>
          </a:p>
          <a:p>
            <a:pPr algn="ctr"/>
            <a:r>
              <a:rPr lang="he-IL" dirty="0"/>
              <a:t>דלת פתוחה בר-אילן</a:t>
            </a:r>
          </a:p>
          <a:p>
            <a:pPr algn="ctr"/>
            <a:r>
              <a:rPr lang="en-US" dirty="0"/>
              <a:t>Search for name of department/faculty</a:t>
            </a:r>
            <a:endParaRPr lang="he-IL" dirty="0"/>
          </a:p>
          <a:p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195529310"/>
      </p:ext>
    </p:extLst>
  </p:cSld>
  <p:clrMapOvr>
    <a:masterClrMapping/>
  </p:clrMapOvr>
</p:sld>
</file>

<file path=ppt/theme/theme1.xml><?xml version="1.0" encoding="utf-8"?>
<a:theme xmlns:a="http://schemas.openxmlformats.org/drawingml/2006/main" name="BarIlan">
  <a:themeElements>
    <a:clrScheme name="BarIlan2">
      <a:dk1>
        <a:srgbClr val="0A4127"/>
      </a:dk1>
      <a:lt1>
        <a:srgbClr val="FFFFFF"/>
      </a:lt1>
      <a:dk2>
        <a:srgbClr val="0A4127"/>
      </a:dk2>
      <a:lt2>
        <a:srgbClr val="F6FAF0"/>
      </a:lt2>
      <a:accent1>
        <a:srgbClr val="77CDE6"/>
      </a:accent1>
      <a:accent2>
        <a:srgbClr val="04280F"/>
      </a:accent2>
      <a:accent3>
        <a:srgbClr val="C3DC86"/>
      </a:accent3>
      <a:accent4>
        <a:srgbClr val="176936"/>
      </a:accent4>
      <a:accent5>
        <a:srgbClr val="77CDE6"/>
      </a:accent5>
      <a:accent6>
        <a:srgbClr val="C3DC86"/>
      </a:accent6>
      <a:hlink>
        <a:srgbClr val="0A4127"/>
      </a:hlink>
      <a:folHlink>
        <a:srgbClr val="04280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rIlan">
  <a:themeElements>
    <a:clrScheme name="BarIlan2">
      <a:dk1>
        <a:srgbClr val="0A4127"/>
      </a:dk1>
      <a:lt1>
        <a:srgbClr val="FFFFFF"/>
      </a:lt1>
      <a:dk2>
        <a:srgbClr val="0A4127"/>
      </a:dk2>
      <a:lt2>
        <a:srgbClr val="F6FAF0"/>
      </a:lt2>
      <a:accent1>
        <a:srgbClr val="77CDE6"/>
      </a:accent1>
      <a:accent2>
        <a:srgbClr val="04280F"/>
      </a:accent2>
      <a:accent3>
        <a:srgbClr val="C3DC86"/>
      </a:accent3>
      <a:accent4>
        <a:srgbClr val="176936"/>
      </a:accent4>
      <a:accent5>
        <a:srgbClr val="77CDE6"/>
      </a:accent5>
      <a:accent6>
        <a:srgbClr val="C3DC86"/>
      </a:accent6>
      <a:hlink>
        <a:srgbClr val="0A4127"/>
      </a:hlink>
      <a:folHlink>
        <a:srgbClr val="04280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arIlan">
  <a:themeElements>
    <a:clrScheme name="BarIlan2">
      <a:dk1>
        <a:srgbClr val="0A4127"/>
      </a:dk1>
      <a:lt1>
        <a:srgbClr val="FFFFFF"/>
      </a:lt1>
      <a:dk2>
        <a:srgbClr val="0A4127"/>
      </a:dk2>
      <a:lt2>
        <a:srgbClr val="F6FAF0"/>
      </a:lt2>
      <a:accent1>
        <a:srgbClr val="77CDE6"/>
      </a:accent1>
      <a:accent2>
        <a:srgbClr val="04280F"/>
      </a:accent2>
      <a:accent3>
        <a:srgbClr val="C3DC86"/>
      </a:accent3>
      <a:accent4>
        <a:srgbClr val="176936"/>
      </a:accent4>
      <a:accent5>
        <a:srgbClr val="77CDE6"/>
      </a:accent5>
      <a:accent6>
        <a:srgbClr val="C3DC86"/>
      </a:accent6>
      <a:hlink>
        <a:srgbClr val="0A4127"/>
      </a:hlink>
      <a:folHlink>
        <a:srgbClr val="04280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24F4639DFE634AB48FF2ABA2EEDC3D" ma:contentTypeVersion="13" ma:contentTypeDescription="Create a new document." ma:contentTypeScope="" ma:versionID="5c97e1d62a683b697e248e4e4d2cb1a4">
  <xsd:schema xmlns:xsd="http://www.w3.org/2001/XMLSchema" xmlns:xs="http://www.w3.org/2001/XMLSchema" xmlns:p="http://schemas.microsoft.com/office/2006/metadata/properties" xmlns:ns3="2568d736-a4a4-45b2-8a54-28f04405ffca" xmlns:ns4="c1462cf1-8211-4395-8a7a-e89917cd1cf9" targetNamespace="http://schemas.microsoft.com/office/2006/metadata/properties" ma:root="true" ma:fieldsID="532c8962e8f83225e86b2b90c20caf32" ns3:_="" ns4:_="">
    <xsd:import namespace="2568d736-a4a4-45b2-8a54-28f04405ffca"/>
    <xsd:import namespace="c1462cf1-8211-4395-8a7a-e89917cd1c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8d736-a4a4-45b2-8a54-28f04405ff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62cf1-8211-4395-8a7a-e89917cd1c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05E525-CF63-4980-8196-C0C64D683603}">
  <ds:schemaRefs>
    <ds:schemaRef ds:uri="http://schemas.microsoft.com/office/2006/metadata/properties"/>
    <ds:schemaRef ds:uri="http://purl.org/dc/dcmitype/"/>
    <ds:schemaRef ds:uri="c1462cf1-8211-4395-8a7a-e89917cd1cf9"/>
    <ds:schemaRef ds:uri="2568d736-a4a4-45b2-8a54-28f04405ffca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0341678-CD56-4BA5-9C84-D78253F47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8d736-a4a4-45b2-8a54-28f04405ffca"/>
    <ds:schemaRef ds:uri="c1462cf1-8211-4395-8a7a-e89917cd1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4C5F7F-F6F6-46A2-ADE8-E1A5BF7876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25357</TotalTime>
  <Words>473</Words>
  <Application>Microsoft Office PowerPoint</Application>
  <PresentationFormat>מסך רחב</PresentationFormat>
  <Paragraphs>88</Paragraphs>
  <Slides>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5</vt:i4>
      </vt:variant>
    </vt:vector>
  </HeadingPairs>
  <TitlesOfParts>
    <vt:vector size="16" baseType="lpstr">
      <vt:lpstr>Arial</vt:lpstr>
      <vt:lpstr>Calibri</vt:lpstr>
      <vt:lpstr>Fedra Sans Bar-ilan</vt:lpstr>
      <vt:lpstr>Fedra Sans Bar-ilan Medium</vt:lpstr>
      <vt:lpstr>Fira Sans Extra Condensed Medium</vt:lpstr>
      <vt:lpstr>Fira Sans Extra Condensed SemiBold</vt:lpstr>
      <vt:lpstr>Roboto</vt:lpstr>
      <vt:lpstr>Wingdings</vt:lpstr>
      <vt:lpstr>BarIlan</vt:lpstr>
      <vt:lpstr>1_BarIlan</vt:lpstr>
      <vt:lpstr>2_BarIlan</vt:lpstr>
      <vt:lpstr>    Office of the Dean of Students  Students Administration </vt:lpstr>
      <vt:lpstr>Our mission</vt:lpstr>
      <vt:lpstr>Departments – Breakdown &amp; Responsibilities </vt:lpstr>
      <vt:lpstr>מצגת של PowerPoint‏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מנהל ודיקן  הסטודנטים</dc:title>
  <dc:creator>tal batit</dc:creator>
  <cp:lastModifiedBy>rina allen</cp:lastModifiedBy>
  <cp:revision>139</cp:revision>
  <dcterms:created xsi:type="dcterms:W3CDTF">2020-07-27T21:29:01Z</dcterms:created>
  <dcterms:modified xsi:type="dcterms:W3CDTF">2024-10-29T11:50:08Z</dcterms:modified>
</cp:coreProperties>
</file>